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08" r:id="rId5"/>
  </p:sldMasterIdLst>
  <p:notesMasterIdLst>
    <p:notesMasterId r:id="rId37"/>
  </p:notesMasterIdLst>
  <p:sldIdLst>
    <p:sldId id="265" r:id="rId6"/>
    <p:sldId id="266" r:id="rId7"/>
    <p:sldId id="267" r:id="rId8"/>
    <p:sldId id="274" r:id="rId9"/>
    <p:sldId id="268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57" r:id="rId29"/>
    <p:sldId id="262" r:id="rId30"/>
    <p:sldId id="264" r:id="rId31"/>
    <p:sldId id="258" r:id="rId32"/>
    <p:sldId id="259" r:id="rId33"/>
    <p:sldId id="260" r:id="rId34"/>
    <p:sldId id="261" r:id="rId35"/>
    <p:sldId id="26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89E3"/>
    <a:srgbClr val="DA683A"/>
    <a:srgbClr val="FF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4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76A02-F367-415A-8A18-BFBC35FB6A1E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5D88D-646A-4056-92EE-CF1B84C66E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6990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9AFF7C-C484-4E66-B43D-BAEC68A44C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B24CE-A8BF-418F-BEAD-8097BB9A37A0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518BD9-00BE-4D82-81D2-F0BEC0CD9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71776B5-7884-49B0-88E7-1EFE078F7C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F9C64D-2E2E-4754-97DD-F28113D91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378F10-0F4E-43AD-BC04-91A2AC889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87D8C1-DAF6-4A69-9F53-7A5A727B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528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E5B809-C101-406A-9899-4330ACD2E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9F3810-09B3-409C-BF3E-14A98F898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66B88F-AB96-4483-A9C4-F694F005B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3E702D-DBF5-4B6F-A99B-E26C01B1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AA42ED-7E6F-4C7C-BB89-6DD261CA9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2806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9110E9-27B4-4D2A-A997-B7E8939B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4DCB68A-08E0-447C-8B95-B925348DB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F4EFB8-FA4A-4D64-A9C9-ED87255F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5ECC0C4-38BB-4FB0-8256-A05F6801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44C3DC5-F2C8-4F18-9475-147A7128A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8038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CAE164-FD3E-4D18-8569-E91822FDA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40EF3C-8FEC-44DA-9523-1F39D52F6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6007C72-B64E-4A2F-908D-D26B57E86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43470B1-06DF-42C0-86BF-629104355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F833B52-8C6C-4E10-B1CF-95BB809E3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CC640DF-E7CF-4EE2-A43B-DE2BC10D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503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BD238-240C-4C58-912E-E74494F0C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478164D-BD63-499D-9713-87B73761D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EA2C22A-5E58-456B-AE5C-2372FA539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8FAC299-F2EC-4175-8437-85E6F6D51A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653D2CE-0085-41B7-B6F5-B7DE060107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961895D-3569-4926-AD3F-3BE3D85EF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16470BF-724B-44E5-98DD-148E8CF17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39181AE-B23B-44E3-99C9-9A0690A5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9959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933E77-DBF4-4EA4-B88F-23F665E5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E93FAF5-DC09-4729-9479-21F1BFAC9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EAAF86C-72B9-4CDB-89E0-BF6DA85B5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82B56AF-CB14-4590-993E-FC147542B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5387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71E9830-53FF-4A21-A1A0-7C9BDAE40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A25CC39-60FF-4954-80D6-1F7334FD2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4B2D0F1-2613-4FE8-A290-0804CE3BA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2460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033C83-A7F4-49F7-8B24-CE6232C37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42850C-1174-4E51-BC89-0499D753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1658720-1B96-4980-BF2F-1EB166E65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DEC054A-8DC1-48E5-AB8B-7C1030FA4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80E5651-06FE-4423-BB84-0721C6C3B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67D6A81-2389-4FD0-AE8F-56ABDA249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0367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9AA7B7-E0CC-4A8B-880E-D5F56FD54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5602499-FFC6-444E-9F20-90E5C003B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008E4DF-1C56-43B8-8AA4-8369F393D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5ECCBD9-C211-4202-8CFD-E3E7E78D3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65C313-98C9-443C-8F9A-302D1F5AB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7287CAF-81E6-49F3-AA94-7F1417BBD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2528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08847A-FAD6-46E8-B86D-84266CE4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62D46D1-5C1C-4FEC-A450-3C328ADEF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57B067C-0A50-4E33-BEF5-F272E51F8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C6960D1-4070-470D-8A32-7D04BA15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048EB3D-0D0E-4C1B-A26C-957C9B6FE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6371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13B3F74-278F-486C-A46F-877C1900AA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3E1E0AF-91B9-46B3-9890-1B6D3B96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0EA635-E222-4683-9F2C-991ACEFD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A4655B-DAA1-4F01-9117-BB0A3F0B2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7DD291-856C-4BCA-8A4B-3A894871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5491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371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62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5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45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43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10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896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742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90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08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698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641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12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6802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8064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579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9316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9506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0157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6854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2037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5083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518BD9-00BE-4D82-81D2-F0BEC0CD9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71776B5-7884-49B0-88E7-1EFE078F7C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F9C64D-2E2E-4754-97DD-F28113D91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378F10-0F4E-43AD-BC04-91A2AC889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87D8C1-DAF6-4A69-9F53-7A5A727B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1837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E5B809-C101-406A-9899-4330ACD2E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9F3810-09B3-409C-BF3E-14A98F898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66B88F-AB96-4483-A9C4-F694F005B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3E702D-DBF5-4B6F-A99B-E26C01B1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AA42ED-7E6F-4C7C-BB89-6DD261CA9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8930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9110E9-27B4-4D2A-A997-B7E8939B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4DCB68A-08E0-447C-8B95-B925348DB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F4EFB8-FA4A-4D64-A9C9-ED87255F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5ECC0C4-38BB-4FB0-8256-A05F6801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44C3DC5-F2C8-4F18-9475-147A7128A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926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CAE164-FD3E-4D18-8569-E91822FDA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40EF3C-8FEC-44DA-9523-1F39D52F6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6007C72-B64E-4A2F-908D-D26B57E86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43470B1-06DF-42C0-86BF-629104355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F833B52-8C6C-4E10-B1CF-95BB809E3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CC640DF-E7CF-4EE2-A43B-DE2BC10D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035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7BD238-240C-4C58-912E-E74494F0C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478164D-BD63-499D-9713-87B73761D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EA2C22A-5E58-456B-AE5C-2372FA539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8FAC299-F2EC-4175-8437-85E6F6D51A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653D2CE-0085-41B7-B6F5-B7DE060107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961895D-3569-4926-AD3F-3BE3D85EF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16470BF-724B-44E5-98DD-148E8CF17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39181AE-B23B-44E3-99C9-9A0690A5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146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933E77-DBF4-4EA4-B88F-23F665E5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E93FAF5-DC09-4729-9479-21F1BFAC9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EAAF86C-72B9-4CDB-89E0-BF6DA85B5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82B56AF-CB14-4590-993E-FC147542B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28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71E9830-53FF-4A21-A1A0-7C9BDAE40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A25CC39-60FF-4954-80D6-1F7334FD2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4B2D0F1-2613-4FE8-A290-0804CE3BA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8040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033C83-A7F4-49F7-8B24-CE6232C37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42850C-1174-4E51-BC89-0499D753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1658720-1B96-4980-BF2F-1EB166E65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DEC054A-8DC1-48E5-AB8B-7C1030FA4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80E5651-06FE-4423-BB84-0721C6C3B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67D6A81-2389-4FD0-AE8F-56ABDA249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7414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9AA7B7-E0CC-4A8B-880E-D5F56FD54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5602499-FFC6-444E-9F20-90E5C003B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008E4DF-1C56-43B8-8AA4-8369F393D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5ECCBD9-C211-4202-8CFD-E3E7E78D3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65C313-98C9-443C-8F9A-302D1F5AB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7287CAF-81E6-49F3-AA94-7F1417BBD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2418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08847A-FAD6-46E8-B86D-84266CE4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62D46D1-5C1C-4FEC-A450-3C328ADEF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57B067C-0A50-4E33-BEF5-F272E51F8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C6960D1-4070-470D-8A32-7D04BA15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048EB3D-0D0E-4C1B-A26C-957C9B6FE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1904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13B3F74-278F-486C-A46F-877C1900AA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3E1E0AF-91B9-46B3-9890-1B6D3B96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0EA635-E222-4683-9F2C-991ACEFD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A4655B-DAA1-4F01-9117-BB0A3F0B2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7DD291-856C-4BCA-8A4B-3A894871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4789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2447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4299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6527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5218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791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4266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1656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905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0281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649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097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066CDD6-F5E4-44EB-8EFF-04A861F65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C89C577-BD3A-45DE-AEF6-CE23E63AE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B2709E8-FD9C-4190-B459-27972787A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401DE-E35E-4CFE-9D41-3A9D2A6D8EC4}" type="datetimeFigureOut">
              <a:rPr lang="en-IN" smtClean="0"/>
              <a:t>27/03/2021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900438-3C8C-4E50-90FB-25EDAE8256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BE8C86-F088-4704-B5D1-B7D43FDF3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786C1-B005-4309-B876-D007DA4DE0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891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38BDA-A66A-4156-B24D-0252360E94C0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35EE9-6E76-478B-89ED-9B18CB648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5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 dirty="0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endParaRPr lang="en-US" dirty="0">
              <a:solidFill>
                <a:srgbClr val="1F497D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AED99-7FB4-404E-8A97-64753DCE42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srgbClr val="1F497D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7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066CDD6-F5E4-44EB-8EFF-04A861F65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C89C577-BD3A-45DE-AEF6-CE23E63AE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B2709E8-FD9C-4190-B459-27972787A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401DE-E35E-4CFE-9D41-3A9D2A6D8EC4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27/03/2021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900438-3C8C-4E50-90FB-25EDAE8256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BE8C86-F088-4704-B5D1-B7D43FDF3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786C1-B005-4309-B876-D007DA4DE044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8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9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3F28C-4113-4CE8-A023-3459C93EDBF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854B1-0444-4537-BFB1-9BEF7E9059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86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youtu.be/78yyypj0rk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4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12" Type="http://schemas.openxmlformats.org/officeDocument/2006/relationships/image" Target="../media/image68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62.jpeg"/><Relationship Id="rId11" Type="http://schemas.openxmlformats.org/officeDocument/2006/relationships/image" Target="../media/image67.png"/><Relationship Id="rId5" Type="http://schemas.openxmlformats.org/officeDocument/2006/relationships/image" Target="../media/image61.jpeg"/><Relationship Id="rId10" Type="http://schemas.openxmlformats.org/officeDocument/2006/relationships/image" Target="../media/image66.jpeg"/><Relationship Id="rId4" Type="http://schemas.openxmlformats.org/officeDocument/2006/relationships/image" Target="../media/image60.jpeg"/><Relationship Id="rId9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pn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2.jpeg"/><Relationship Id="rId11" Type="http://schemas.openxmlformats.org/officeDocument/2006/relationships/image" Target="../media/image77.png"/><Relationship Id="rId5" Type="http://schemas.openxmlformats.org/officeDocument/2006/relationships/image" Target="../media/image71.jpeg"/><Relationship Id="rId10" Type="http://schemas.openxmlformats.org/officeDocument/2006/relationships/image" Target="../media/image76.jpeg"/><Relationship Id="rId4" Type="http://schemas.openxmlformats.org/officeDocument/2006/relationships/image" Target="../media/image70.png"/><Relationship Id="rId9" Type="http://schemas.openxmlformats.org/officeDocument/2006/relationships/image" Target="../media/image7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13" Type="http://schemas.openxmlformats.org/officeDocument/2006/relationships/image" Target="../media/image89.pn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12" Type="http://schemas.openxmlformats.org/officeDocument/2006/relationships/image" Target="../media/image88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2.jpeg"/><Relationship Id="rId11" Type="http://schemas.openxmlformats.org/officeDocument/2006/relationships/image" Target="../media/image87.png"/><Relationship Id="rId5" Type="http://schemas.openxmlformats.org/officeDocument/2006/relationships/image" Target="../media/image81.jpeg"/><Relationship Id="rId10" Type="http://schemas.openxmlformats.org/officeDocument/2006/relationships/image" Target="../media/image86.png"/><Relationship Id="rId4" Type="http://schemas.openxmlformats.org/officeDocument/2006/relationships/image" Target="../media/image80.jpeg"/><Relationship Id="rId9" Type="http://schemas.openxmlformats.org/officeDocument/2006/relationships/image" Target="../media/image85.jpeg"/><Relationship Id="rId14" Type="http://schemas.openxmlformats.org/officeDocument/2006/relationships/image" Target="../media/image9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hyperlink" Target="https://youtu.be/8uvht2Uwfh8" TargetMode="Externa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youtu.be/2k7Eamy5ElY" TargetMode="External"/><Relationship Id="rId5" Type="http://schemas.openxmlformats.org/officeDocument/2006/relationships/hyperlink" Target="https://youtu.be/AEnzcyIMhs4" TargetMode="External"/><Relationship Id="rId4" Type="http://schemas.openxmlformats.org/officeDocument/2006/relationships/image" Target="../media/image9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Relationship Id="rId9" Type="http://schemas.openxmlformats.org/officeDocument/2006/relationships/image" Target="../media/image10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g"/><Relationship Id="rId3" Type="http://schemas.openxmlformats.org/officeDocument/2006/relationships/image" Target="../media/image109.jpeg"/><Relationship Id="rId7" Type="http://schemas.openxmlformats.org/officeDocument/2006/relationships/image" Target="../media/image113.jpg"/><Relationship Id="rId12" Type="http://schemas.openxmlformats.org/officeDocument/2006/relationships/image" Target="../media/image118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2.jpeg"/><Relationship Id="rId11" Type="http://schemas.openxmlformats.org/officeDocument/2006/relationships/image" Target="../media/image117.jpeg"/><Relationship Id="rId5" Type="http://schemas.openxmlformats.org/officeDocument/2006/relationships/image" Target="../media/image111.jpg"/><Relationship Id="rId10" Type="http://schemas.openxmlformats.org/officeDocument/2006/relationships/image" Target="../media/image116.jpeg"/><Relationship Id="rId4" Type="http://schemas.openxmlformats.org/officeDocument/2006/relationships/image" Target="../media/image110.jpeg"/><Relationship Id="rId9" Type="http://schemas.openxmlformats.org/officeDocument/2006/relationships/image" Target="../media/image11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ZV4jOnbVWHM" TargetMode="External"/><Relationship Id="rId13" Type="http://schemas.openxmlformats.org/officeDocument/2006/relationships/image" Target="../media/image126.png"/><Relationship Id="rId18" Type="http://schemas.openxmlformats.org/officeDocument/2006/relationships/image" Target="../media/image131.png"/><Relationship Id="rId3" Type="http://schemas.openxmlformats.org/officeDocument/2006/relationships/image" Target="../media/image120.png"/><Relationship Id="rId7" Type="http://schemas.openxmlformats.org/officeDocument/2006/relationships/hyperlink" Target="https://youtu.be/9BSOmRp8J24" TargetMode="External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" Type="http://schemas.openxmlformats.org/officeDocument/2006/relationships/image" Target="../media/image119.png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youtu.be/MQJfffy9gF8" TargetMode="External"/><Relationship Id="rId11" Type="http://schemas.openxmlformats.org/officeDocument/2006/relationships/image" Target="../media/image124.jpeg"/><Relationship Id="rId5" Type="http://schemas.openxmlformats.org/officeDocument/2006/relationships/hyperlink" Target="https://youtu.be/yFedwLfGzPA" TargetMode="External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21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3" Type="http://schemas.openxmlformats.org/officeDocument/2006/relationships/hyperlink" Target="https://youtu.be/6eICqNYfdpo" TargetMode="External"/><Relationship Id="rId7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rive.google.com/file/d/1GQ9lzPCtAqPtimeHnj3FjllEWXiXORkI/view?usp=drivesdk" TargetMode="External"/><Relationship Id="rId5" Type="http://schemas.openxmlformats.org/officeDocument/2006/relationships/hyperlink" Target="https://youtu.be/ENVzt-jsY_E" TargetMode="External"/><Relationship Id="rId4" Type="http://schemas.openxmlformats.org/officeDocument/2006/relationships/hyperlink" Target="https://youtu.be/-EPr0P-mnwg" TargetMode="External"/><Relationship Id="rId9" Type="http://schemas.openxmlformats.org/officeDocument/2006/relationships/image" Target="../media/image13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7.jpeg"/><Relationship Id="rId7" Type="http://schemas.openxmlformats.org/officeDocument/2006/relationships/image" Target="../media/image141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10" Type="http://schemas.openxmlformats.org/officeDocument/2006/relationships/image" Target="../media/image144.jpeg"/><Relationship Id="rId4" Type="http://schemas.openxmlformats.org/officeDocument/2006/relationships/image" Target="../media/image138.jpeg"/><Relationship Id="rId9" Type="http://schemas.openxmlformats.org/officeDocument/2006/relationships/image" Target="../media/image14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Pw_CANWBhtE" TargetMode="External"/><Relationship Id="rId3" Type="http://schemas.openxmlformats.org/officeDocument/2006/relationships/image" Target="../media/image146.jpeg"/><Relationship Id="rId7" Type="http://schemas.openxmlformats.org/officeDocument/2006/relationships/image" Target="../media/image150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10" Type="http://schemas.openxmlformats.org/officeDocument/2006/relationships/image" Target="../media/image152.jpeg"/><Relationship Id="rId4" Type="http://schemas.openxmlformats.org/officeDocument/2006/relationships/image" Target="../media/image147.jpeg"/><Relationship Id="rId9" Type="http://schemas.openxmlformats.org/officeDocument/2006/relationships/image" Target="../media/image1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ELCOME\Desktop\12652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7200" y="0"/>
            <a:ext cx="5181600" cy="762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CLASS 1 SATYAM</a:t>
            </a:r>
          </a:p>
        </p:txBody>
      </p:sp>
      <p:sp>
        <p:nvSpPr>
          <p:cNvPr id="5" name="Oval 4"/>
          <p:cNvSpPr/>
          <p:nvPr/>
        </p:nvSpPr>
        <p:spPr>
          <a:xfrm>
            <a:off x="7581900" y="5437496"/>
            <a:ext cx="3733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CLASS TEACHER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 MS. ALPANA GAUTAM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WELCOME\Desktop\Dec Magzine\2 dafiq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923" y="60800"/>
            <a:ext cx="5159477" cy="6721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C:\Users\WELCOME\Desktop\Dec Magzine\aar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0"/>
            <a:ext cx="4800600" cy="6858000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7620000" y="381000"/>
            <a:ext cx="14478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prstClr val="white"/>
                </a:solidFill>
                <a:latin typeface="Calibri"/>
              </a:rPr>
              <a:t>Aarna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WELCOME\Desktop\VI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086600"/>
          </a:xfrm>
          <a:prstGeom prst="rect">
            <a:avLst/>
          </a:prstGeom>
          <a:noFill/>
        </p:spPr>
      </p:pic>
      <p:pic>
        <p:nvPicPr>
          <p:cNvPr id="3074" name="Picture 2" descr="C:\Users\WELCOME\Desktop\Dec Magzine\kaviraj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10600" y="0"/>
            <a:ext cx="2067232" cy="38863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6" name="Picture 4" descr="C:\Users\WELCOME\Desktop\Dec Magzine\WhatsApp Image 2020-12-18 at 7.43.38 PM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4851" y="190500"/>
            <a:ext cx="3505200" cy="3200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pic>
        <p:nvPicPr>
          <p:cNvPr id="1026" name="Picture 2" descr="C:\Users\WELCOME\Desktop\Dec Magzine\veronik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8037748" y="3084753"/>
            <a:ext cx="2145890" cy="494341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ounded Rectangle 10"/>
          <p:cNvSpPr/>
          <p:nvPr/>
        </p:nvSpPr>
        <p:spPr>
          <a:xfrm>
            <a:off x="10266721" y="3607210"/>
            <a:ext cx="1295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prstClr val="white"/>
                </a:solidFill>
                <a:latin typeface="Calibri"/>
              </a:rPr>
              <a:t>Kaviraj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415116" y="6519869"/>
            <a:ext cx="1752600" cy="452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Veronika</a:t>
            </a:r>
          </a:p>
        </p:txBody>
      </p:sp>
      <p:pic>
        <p:nvPicPr>
          <p:cNvPr id="2" name="Picture 2" descr="C:\Users\WELCOME\Desktop\Dec Magzine\asm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4851" y="3657600"/>
            <a:ext cx="2933700" cy="3200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C:\Users\WELCOME\Desktop\Dec Magzine\rhyth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63613" y="338137"/>
            <a:ext cx="2662699" cy="3550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Oval 9"/>
          <p:cNvSpPr/>
          <p:nvPr/>
        </p:nvSpPr>
        <p:spPr>
          <a:xfrm>
            <a:off x="5638800" y="3505200"/>
            <a:ext cx="1752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Rhythm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193007-167D-4A3A-AF06-7F96FF79B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6452734"/>
          </a:xfrm>
        </p:spPr>
        <p:txBody>
          <a:bodyPr>
            <a:normAutofit/>
          </a:bodyPr>
          <a:lstStyle/>
          <a:p>
            <a:r>
              <a:rPr lang="en-US" sz="6700" dirty="0"/>
              <a:t>Artists of </a:t>
            </a:r>
            <a:r>
              <a:rPr lang="en-US" dirty="0"/>
              <a:t/>
            </a:r>
            <a:br>
              <a:rPr lang="en-US" dirty="0"/>
            </a:br>
            <a:r>
              <a:rPr lang="en-US" sz="6700" dirty="0">
                <a:latin typeface="Algerian" panose="04020705040A02060702" pitchFamily="82" charset="0"/>
              </a:rPr>
              <a:t>Class 1 </a:t>
            </a:r>
            <a:r>
              <a:rPr lang="en-US" sz="6700" dirty="0" err="1">
                <a:latin typeface="Algerian" panose="04020705040A02060702" pitchFamily="82" charset="0"/>
              </a:rPr>
              <a:t>Shivam</a:t>
            </a:r>
            <a:r>
              <a:rPr lang="en-US" sz="6700" dirty="0">
                <a:latin typeface="Algerian" panose="04020705040A02060702" pitchFamily="82" charset="0"/>
              </a:rPr>
              <a:t/>
            </a:r>
            <a:br>
              <a:rPr lang="en-US" sz="6700" dirty="0">
                <a:latin typeface="Algerian" panose="04020705040A02060702" pitchFamily="82" charset="0"/>
              </a:rPr>
            </a:br>
            <a:r>
              <a:rPr lang="en-US" sz="6700" dirty="0">
                <a:latin typeface="Algerian" panose="04020705040A02060702" pitchFamily="82" charset="0"/>
              </a:rPr>
              <a:t/>
            </a:r>
            <a:br>
              <a:rPr lang="en-US" sz="6700" dirty="0">
                <a:latin typeface="Algerian" panose="04020705040A02060702" pitchFamily="82" charset="0"/>
              </a:rPr>
            </a:br>
            <a:r>
              <a:rPr lang="en-US" sz="6700" dirty="0">
                <a:latin typeface="Algerian" panose="04020705040A02060702" pitchFamily="82" charset="0"/>
              </a:rPr>
              <a:t/>
            </a:r>
            <a:br>
              <a:rPr lang="en-US" sz="6700" dirty="0">
                <a:latin typeface="Algerian" panose="04020705040A02060702" pitchFamily="82" charset="0"/>
              </a:rPr>
            </a:br>
            <a:r>
              <a:rPr lang="en-US" sz="6700" dirty="0">
                <a:latin typeface="Algerian" panose="04020705040A02060702" pitchFamily="82" charset="0"/>
              </a:rPr>
              <a:t/>
            </a:r>
            <a:br>
              <a:rPr lang="en-US" sz="6700" dirty="0">
                <a:latin typeface="Algerian" panose="04020705040A02060702" pitchFamily="82" charset="0"/>
              </a:rPr>
            </a:br>
            <a:r>
              <a:rPr lang="en-US" sz="2400" dirty="0">
                <a:latin typeface="Algerian" panose="04020705040A02060702" pitchFamily="82" charset="0"/>
              </a:rPr>
              <a:t>Class </a:t>
            </a:r>
            <a:r>
              <a:rPr lang="en-US" sz="2400" dirty="0" err="1">
                <a:latin typeface="Algerian" panose="04020705040A02060702" pitchFamily="82" charset="0"/>
              </a:rPr>
              <a:t>TeaCHER</a:t>
            </a:r>
            <a:r>
              <a:rPr lang="en-US" sz="2400" dirty="0">
                <a:latin typeface="Algerian" panose="04020705040A02060702" pitchFamily="82" charset="0"/>
              </a:rPr>
              <a:t>- Ms. Kanchan </a:t>
            </a:r>
            <a:r>
              <a:rPr lang="en-US" sz="2400" dirty="0" err="1">
                <a:latin typeface="Algerian" panose="04020705040A02060702" pitchFamily="82" charset="0"/>
              </a:rPr>
              <a:t>chadha</a:t>
            </a:r>
            <a:endParaRPr lang="en-IN" sz="2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68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F61B230-2F7C-4333-860B-219A2040DE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565" y="12151"/>
            <a:ext cx="3768435" cy="27171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545F7F8-A80E-4597-BA65-E0A7E5D61F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565" y="2841572"/>
            <a:ext cx="3768435" cy="2895479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xmlns="" id="{A9774F29-0838-BE44-A82C-4DDA85B3C0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4" y="6"/>
            <a:ext cx="4381181" cy="33666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335D2A8-D2EB-4AA9-B2CA-0FA273C5B830}"/>
              </a:ext>
            </a:extLst>
          </p:cNvPr>
          <p:cNvSpPr txBox="1"/>
          <p:nvPr/>
        </p:nvSpPr>
        <p:spPr>
          <a:xfrm>
            <a:off x="148553" y="3477541"/>
            <a:ext cx="42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mic Sans MS" pitchFamily="66" charset="0"/>
              </a:rPr>
              <a:t>          </a:t>
            </a:r>
            <a:r>
              <a:rPr lang="en-US" b="1" dirty="0" err="1" smtClean="0">
                <a:latin typeface="Comic Sans MS" pitchFamily="66" charset="0"/>
              </a:rPr>
              <a:t>Aadish</a:t>
            </a:r>
            <a:r>
              <a:rPr lang="en-US" b="1" dirty="0" smtClean="0">
                <a:latin typeface="Comic Sans MS" pitchFamily="66" charset="0"/>
              </a:rPr>
              <a:t> </a:t>
            </a:r>
            <a:r>
              <a:rPr lang="en-US" b="1" dirty="0">
                <a:latin typeface="Comic Sans MS" pitchFamily="66" charset="0"/>
              </a:rPr>
              <a:t>Singla</a:t>
            </a:r>
            <a:endParaRPr lang="en-IN" b="1" dirty="0">
              <a:latin typeface="Comic Sans MS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335D2A8-D2EB-4AA9-B2CA-0FA273C5B830}"/>
              </a:ext>
            </a:extLst>
          </p:cNvPr>
          <p:cNvSpPr txBox="1"/>
          <p:nvPr/>
        </p:nvSpPr>
        <p:spPr>
          <a:xfrm>
            <a:off x="8534401" y="5814269"/>
            <a:ext cx="3546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Drawings by </a:t>
            </a:r>
            <a:r>
              <a:rPr lang="en-US" sz="2000" b="1" dirty="0" err="1" smtClean="0">
                <a:latin typeface="Comic Sans MS" pitchFamily="66" charset="0"/>
              </a:rPr>
              <a:t>Garvit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Arya</a:t>
            </a:r>
            <a:endParaRPr lang="en-IN" sz="2000" b="1" dirty="0">
              <a:latin typeface="Comic Sans MS" pitchFamily="66" charset="0"/>
            </a:endParaRPr>
          </a:p>
        </p:txBody>
      </p:sp>
      <p:pic>
        <p:nvPicPr>
          <p:cNvPr id="10" name="Picture 26">
            <a:extLst>
              <a:ext uri="{FF2B5EF4-FFF2-40B4-BE49-F238E27FC236}">
                <a16:creationId xmlns:a16="http://schemas.microsoft.com/office/drawing/2014/main" xmlns="" id="{7E3B51AC-CB8D-8545-8AA9-1E8BE960EB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851" y="12151"/>
            <a:ext cx="3503335" cy="5086322"/>
          </a:xfrm>
          <a:prstGeom prst="rect">
            <a:avLst/>
          </a:prstGeom>
        </p:spPr>
      </p:pic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xmlns="" id="{DAAFD616-AD74-45B3-A044-540CF34D2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" y="3943171"/>
            <a:ext cx="4401963" cy="29148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335D2A8-D2EB-4AA9-B2CA-0FA273C5B830}"/>
              </a:ext>
            </a:extLst>
          </p:cNvPr>
          <p:cNvSpPr txBox="1"/>
          <p:nvPr/>
        </p:nvSpPr>
        <p:spPr>
          <a:xfrm>
            <a:off x="1842653" y="6457890"/>
            <a:ext cx="4696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  <a:latin typeface="Comic Sans MS" pitchFamily="66" charset="0"/>
              </a:rPr>
              <a:t>Peppa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 pig’s family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 by </a:t>
            </a:r>
            <a:r>
              <a:rPr lang="en-US" sz="2000" b="1" dirty="0" err="1" smtClean="0">
                <a:latin typeface="Comic Sans MS" pitchFamily="66" charset="0"/>
              </a:rPr>
              <a:t>Maulik</a:t>
            </a:r>
            <a:r>
              <a:rPr lang="en-US" sz="2000" b="1" dirty="0" smtClean="0">
                <a:latin typeface="Comic Sans MS" pitchFamily="66" charset="0"/>
              </a:rPr>
              <a:t> Chopra</a:t>
            </a:r>
            <a:endParaRPr lang="en-IN" sz="2000" b="1" dirty="0">
              <a:latin typeface="Comic Sans MS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335D2A8-D2EB-4AA9-B2CA-0FA273C5B830}"/>
              </a:ext>
            </a:extLst>
          </p:cNvPr>
          <p:cNvSpPr txBox="1"/>
          <p:nvPr/>
        </p:nvSpPr>
        <p:spPr>
          <a:xfrm>
            <a:off x="5105401" y="5098473"/>
            <a:ext cx="2867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omic Sans MS" pitchFamily="66" charset="0"/>
              </a:rPr>
              <a:t>   </a:t>
            </a:r>
            <a:r>
              <a:rPr lang="en-US" sz="2000" b="1" dirty="0" err="1" smtClean="0">
                <a:latin typeface="Comic Sans MS" pitchFamily="66" charset="0"/>
              </a:rPr>
              <a:t>Aashvi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Prajith</a:t>
            </a:r>
            <a:endParaRPr lang="en-IN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325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75DE9C-52B0-4D26-8D9F-2AB058E1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69" y="1137750"/>
            <a:ext cx="4049487" cy="1143000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Broadway" panose="04040905080B02020502" pitchFamily="82" charset="0"/>
              </a:rPr>
              <a:t>Save Girls Posters</a:t>
            </a:r>
            <a:endParaRPr lang="en-IN" sz="6000" dirty="0">
              <a:solidFill>
                <a:srgbClr val="FF0000"/>
              </a:solidFill>
              <a:latin typeface="Broadway" panose="04040905080B02020502" pitchFamily="82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A671321-429B-4B1F-9828-EDF7A28C38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049" y="291831"/>
            <a:ext cx="3966787" cy="2834838"/>
          </a:xfrm>
          <a:prstGeom prst="rect">
            <a:avLst/>
          </a:prstGeom>
          <a:effectLst>
            <a:glow rad="3302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717021B-C6D0-4B1D-9FA9-A213BD372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66" y="4124528"/>
            <a:ext cx="3779587" cy="2498240"/>
          </a:xfrm>
          <a:prstGeom prst="rect">
            <a:avLst/>
          </a:prstGeom>
          <a:effectLst>
            <a:glow rad="317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xmlns="" id="{9F4E4573-5F15-4CF5-9969-39C6E49803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049" y="3525011"/>
            <a:ext cx="3966787" cy="3097763"/>
          </a:xfrm>
          <a:prstGeom prst="rect">
            <a:avLst/>
          </a:prstGeom>
          <a:effectLst>
            <a:glow rad="2921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CEA1938-BF4A-4EA9-A3B7-93F7FF8A7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433" y="235232"/>
            <a:ext cx="3754091" cy="64591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335D2A8-D2EB-4AA9-B2CA-0FA273C5B830}"/>
              </a:ext>
            </a:extLst>
          </p:cNvPr>
          <p:cNvSpPr txBox="1"/>
          <p:nvPr/>
        </p:nvSpPr>
        <p:spPr>
          <a:xfrm>
            <a:off x="190168" y="6241899"/>
            <a:ext cx="1195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Comic Sans MS" pitchFamily="66" charset="0"/>
              </a:rPr>
              <a:t>Kaira</a:t>
            </a:r>
            <a:endParaRPr lang="en-IN" sz="2400" b="1" dirty="0">
              <a:latin typeface="Comic Sans MS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335D2A8-D2EB-4AA9-B2CA-0FA273C5B830}"/>
              </a:ext>
            </a:extLst>
          </p:cNvPr>
          <p:cNvSpPr txBox="1"/>
          <p:nvPr/>
        </p:nvSpPr>
        <p:spPr>
          <a:xfrm>
            <a:off x="4457368" y="5646154"/>
            <a:ext cx="2123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Comic Sans MS" pitchFamily="66" charset="0"/>
              </a:rPr>
              <a:t>Navya</a:t>
            </a:r>
            <a:r>
              <a:rPr lang="en-US" sz="2400" b="1" dirty="0" smtClean="0">
                <a:latin typeface="Comic Sans MS" pitchFamily="66" charset="0"/>
              </a:rPr>
              <a:t> </a:t>
            </a:r>
            <a:r>
              <a:rPr lang="en-US" sz="2400" b="1" dirty="0" err="1" smtClean="0">
                <a:latin typeface="Comic Sans MS" pitchFamily="66" charset="0"/>
              </a:rPr>
              <a:t>Garg</a:t>
            </a:r>
            <a:endParaRPr lang="en-IN" sz="2400" b="1" dirty="0">
              <a:latin typeface="Comic Sans MS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335D2A8-D2EB-4AA9-B2CA-0FA273C5B830}"/>
              </a:ext>
            </a:extLst>
          </p:cNvPr>
          <p:cNvSpPr txBox="1"/>
          <p:nvPr/>
        </p:nvSpPr>
        <p:spPr>
          <a:xfrm>
            <a:off x="8035050" y="2722844"/>
            <a:ext cx="2328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Comic Sans MS" pitchFamily="66" charset="0"/>
              </a:rPr>
              <a:t>Aashvi</a:t>
            </a:r>
            <a:r>
              <a:rPr lang="en-US" sz="2400" b="1" dirty="0" smtClean="0">
                <a:latin typeface="Comic Sans MS" pitchFamily="66" charset="0"/>
              </a:rPr>
              <a:t> </a:t>
            </a:r>
            <a:r>
              <a:rPr lang="en-US" sz="2400" b="1" dirty="0" err="1" smtClean="0">
                <a:latin typeface="Comic Sans MS" pitchFamily="66" charset="0"/>
              </a:rPr>
              <a:t>Prajith</a:t>
            </a:r>
            <a:endParaRPr lang="en-IN" sz="2400" b="1" dirty="0">
              <a:latin typeface="Comic Sans MS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335D2A8-D2EB-4AA9-B2CA-0FA273C5B830}"/>
              </a:ext>
            </a:extLst>
          </p:cNvPr>
          <p:cNvSpPr txBox="1"/>
          <p:nvPr/>
        </p:nvSpPr>
        <p:spPr>
          <a:xfrm>
            <a:off x="8048905" y="6101312"/>
            <a:ext cx="166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Comic Sans MS" pitchFamily="66" charset="0"/>
              </a:rPr>
              <a:t>Hinakshi</a:t>
            </a:r>
            <a:endParaRPr lang="en-IN" sz="24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003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6E8656-3715-2F4A-8FB1-317238747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76" y="0"/>
            <a:ext cx="6909074" cy="919163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Cooper Black" pitchFamily="18" charset="0"/>
              </a:rPr>
              <a:t>Road Safety  Posters</a:t>
            </a:r>
            <a:endParaRPr lang="en-US" dirty="0">
              <a:solidFill>
                <a:srgbClr val="C00000"/>
              </a:solidFill>
              <a:latin typeface="Cooper Black" pitchFamily="18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D0C3D7B2-FB9B-964D-8F6C-C516FD2078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3162"/>
            <a:ext cx="3663232" cy="2655843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xmlns="" id="{82F4D225-484A-E740-B02E-B4656C7CB5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767" y="4646734"/>
            <a:ext cx="2869647" cy="2185678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xmlns="" id="{46B06A27-ECA8-8840-AD85-7B6BD354A8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767" y="1138915"/>
            <a:ext cx="2251809" cy="3413159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xmlns="" id="{F7159AEF-9B21-D74A-8CC6-0920A640C9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" y="3805806"/>
            <a:ext cx="3797104" cy="3067219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xmlns="" id="{C6B19CB5-AB92-6847-B1ED-CD5F6F9B8B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670" y="2345359"/>
            <a:ext cx="998098" cy="2223199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xmlns="" id="{AB69B550-8CD2-114A-9985-01BC038147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955" y="4253345"/>
            <a:ext cx="3508050" cy="2579066"/>
          </a:xfrm>
          <a:prstGeom prst="rect">
            <a:avLst/>
          </a:prstGeom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xmlns="" id="{0941A028-1ABC-144F-A6E8-A90C265C546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414" y="-4511"/>
            <a:ext cx="1622863" cy="2334882"/>
          </a:xfrm>
          <a:prstGeom prst="rect">
            <a:avLst/>
          </a:prstGeom>
        </p:spPr>
      </p:pic>
      <p:pic>
        <p:nvPicPr>
          <p:cNvPr id="22" name="Picture 22">
            <a:extLst>
              <a:ext uri="{FF2B5EF4-FFF2-40B4-BE49-F238E27FC236}">
                <a16:creationId xmlns:a16="http://schemas.microsoft.com/office/drawing/2014/main" xmlns="" id="{FB2F59D8-FE51-A948-9046-2AA00FBF5D3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13" y="0"/>
            <a:ext cx="3569292" cy="2928142"/>
          </a:xfrm>
          <a:prstGeom prst="rect">
            <a:avLst/>
          </a:prstGeom>
        </p:spPr>
      </p:pic>
      <p:pic>
        <p:nvPicPr>
          <p:cNvPr id="24" name="Picture 24">
            <a:extLst>
              <a:ext uri="{FF2B5EF4-FFF2-40B4-BE49-F238E27FC236}">
                <a16:creationId xmlns:a16="http://schemas.microsoft.com/office/drawing/2014/main" xmlns="" id="{A0BE97B3-07D2-154A-B787-02D3B2E281E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02" y="4646733"/>
            <a:ext cx="1786215" cy="221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9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61" y="3143249"/>
            <a:ext cx="9315443" cy="1470025"/>
          </a:xfrm>
        </p:spPr>
        <p:txBody>
          <a:bodyPr>
            <a:normAutofit fontScale="90000"/>
          </a:bodyPr>
          <a:lstStyle/>
          <a:p>
            <a:r>
              <a:rPr lang="en-US" sz="3200" i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Year is Ending not the </a:t>
            </a:r>
            <a:r>
              <a:rPr lang="en-US" sz="3200" i="1" dirty="0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Enthusiasm</a:t>
            </a:r>
            <a:r>
              <a:rPr lang="en-US" sz="3200" i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3200" i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</a:br>
            <a:r>
              <a:rPr lang="en-US" sz="3200" i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3200" i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</a:br>
            <a:r>
              <a:rPr lang="en-US" sz="3200" i="1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Sundaram</a:t>
            </a:r>
            <a:r>
              <a:rPr lang="en-US" sz="3200" i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1</a:t>
            </a:r>
            <a:br>
              <a:rPr lang="en-US" sz="3200" i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</a:br>
            <a:r>
              <a:rPr lang="en-US" sz="3200" i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Class Teacher -</a:t>
            </a:r>
            <a:r>
              <a:rPr lang="en-US" sz="3200" i="1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Mrs.Sonia</a:t>
            </a:r>
            <a:r>
              <a:rPr lang="en-US" sz="3200" i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200" i="1" dirty="0" err="1">
                <a:solidFill>
                  <a:schemeClr val="bg2">
                    <a:lumMod val="10000"/>
                  </a:schemeClr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Sood</a:t>
            </a:r>
            <a:endParaRPr lang="en-US" sz="3200" i="1" dirty="0">
              <a:solidFill>
                <a:schemeClr val="bg2">
                  <a:lumMod val="10000"/>
                </a:schemeClr>
              </a:solidFill>
              <a:latin typeface="Comic Sans MS" pitchFamily="66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1854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216" y="714356"/>
            <a:ext cx="10058432" cy="703282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Kids </a:t>
            </a:r>
            <a:r>
              <a:rPr lang="en-US" b="1" i="1" dirty="0" err="1" smtClean="0">
                <a:solidFill>
                  <a:srgbClr val="C00000"/>
                </a:solidFill>
              </a:rPr>
              <a:t>Fav</a:t>
            </a:r>
            <a:r>
              <a:rPr lang="en-US" b="1" i="1" dirty="0" err="1" smtClean="0">
                <a:solidFill>
                  <a:srgbClr val="C00000"/>
                </a:solidFill>
              </a:rPr>
              <a:t>ourite</a:t>
            </a:r>
            <a:r>
              <a:rPr lang="en-US" b="1" i="1" dirty="0" smtClean="0">
                <a:solidFill>
                  <a:srgbClr val="C00000"/>
                </a:solidFill>
              </a:rPr>
              <a:t> ‘</a:t>
            </a:r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</a:rPr>
              <a:t>SANTA 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TIME </a:t>
            </a:r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</a:rPr>
              <a:t>!!!’ </a:t>
            </a:r>
            <a:endParaRPr lang="en-U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Picture 9" descr="christm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1963" y="1643050"/>
            <a:ext cx="11003924" cy="52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1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risht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76000" cy="4176000"/>
          </a:xfrm>
          <a:prstGeom prst="rect">
            <a:avLst/>
          </a:prstGeom>
        </p:spPr>
      </p:pic>
      <p:pic>
        <p:nvPicPr>
          <p:cNvPr id="5" name="Picture 4" descr="Ama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505926" y="1171926"/>
            <a:ext cx="3932148" cy="7440000"/>
          </a:xfrm>
          <a:prstGeom prst="rect">
            <a:avLst/>
          </a:prstGeom>
        </p:spPr>
      </p:pic>
      <p:sp>
        <p:nvSpPr>
          <p:cNvPr id="6" name="Cloud 5"/>
          <p:cNvSpPr/>
          <p:nvPr/>
        </p:nvSpPr>
        <p:spPr>
          <a:xfrm>
            <a:off x="4571989" y="928670"/>
            <a:ext cx="3333773" cy="142876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CUTE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 SNOW MAN BY DRISHTI  </a:t>
            </a:r>
          </a:p>
        </p:txBody>
      </p:sp>
      <p:sp>
        <p:nvSpPr>
          <p:cNvPr id="7" name="Cloud 6"/>
          <p:cNvSpPr/>
          <p:nvPr/>
        </p:nvSpPr>
        <p:spPr>
          <a:xfrm>
            <a:off x="1047716" y="5143512"/>
            <a:ext cx="3619525" cy="128586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AMAY JINDAL’S DANCING SNOW MAN </a:t>
            </a:r>
            <a:r>
              <a:rPr lang="en-US" b="1" dirty="0">
                <a:solidFill>
                  <a:prstClr val="white"/>
                </a:solidFill>
                <a:sym typeface="Wingdings" pitchFamily="2" charset="2"/>
              </a:rPr>
              <a:t></a:t>
            </a:r>
            <a:endParaRPr lang="en-U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989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yi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1965" y="2143119"/>
            <a:ext cx="4073367" cy="4525963"/>
          </a:xfrm>
        </p:spPr>
      </p:pic>
      <p:pic>
        <p:nvPicPr>
          <p:cNvPr id="5" name="Picture 4" descr="a8b0efe3-c302-4bef-a678-601ea6caedc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0000" y="1674000"/>
            <a:ext cx="6912000" cy="5184000"/>
          </a:xfrm>
          <a:prstGeom prst="rect">
            <a:avLst/>
          </a:prstGeom>
        </p:spPr>
      </p:pic>
      <p:sp>
        <p:nvSpPr>
          <p:cNvPr id="11" name="Explosion 2 10"/>
          <p:cNvSpPr/>
          <p:nvPr/>
        </p:nvSpPr>
        <p:spPr>
          <a:xfrm>
            <a:off x="1809720" y="214290"/>
            <a:ext cx="3429024" cy="1714512"/>
          </a:xfrm>
          <a:prstGeom prst="irregularSeal2">
            <a:avLst/>
          </a:prstGeom>
          <a:solidFill>
            <a:schemeClr val="bg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FF0000"/>
                </a:solidFill>
              </a:rPr>
              <a:t>Little Artist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05499" y="3571879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prstClr val="black"/>
                </a:solidFill>
              </a:rPr>
              <a:t>Tejas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err="1">
                <a:solidFill>
                  <a:prstClr val="black"/>
                </a:solidFill>
              </a:rPr>
              <a:t>Chaudhary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0987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t="-10000" r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ill soni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8719" y="1428739"/>
            <a:ext cx="4573108" cy="4525963"/>
          </a:xfrm>
        </p:spPr>
      </p:pic>
      <p:sp>
        <p:nvSpPr>
          <p:cNvPr id="8" name="Flowchart: Sequential Access Storage 7"/>
          <p:cNvSpPr/>
          <p:nvPr/>
        </p:nvSpPr>
        <p:spPr>
          <a:xfrm>
            <a:off x="761964" y="0"/>
            <a:ext cx="2952771" cy="2000240"/>
          </a:xfrm>
          <a:prstGeom prst="flowChartMagneticTap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  <a:latin typeface="Lucida Handwriting" pitchFamily="66" charset="0"/>
              </a:rPr>
              <a:t>There is no age of learning .. New skill by Jill </a:t>
            </a:r>
            <a:r>
              <a:rPr lang="en-US" dirty="0" err="1">
                <a:solidFill>
                  <a:prstClr val="white"/>
                </a:solidFill>
                <a:latin typeface="Lucida Handwriting" pitchFamily="66" charset="0"/>
              </a:rPr>
              <a:t>Soni</a:t>
            </a:r>
            <a:r>
              <a:rPr lang="en-US" dirty="0">
                <a:solidFill>
                  <a:prstClr val="white"/>
                </a:solidFill>
                <a:latin typeface="Lucida Handwriting" pitchFamily="66" charset="0"/>
              </a:rPr>
              <a:t> </a:t>
            </a:r>
          </a:p>
        </p:txBody>
      </p:sp>
      <p:pic>
        <p:nvPicPr>
          <p:cNvPr id="9" name="Picture 8" descr="9c251414-d6f9-4f30-9b10-102abe1d13e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887" y="1609892"/>
            <a:ext cx="4230300" cy="4248000"/>
          </a:xfrm>
          <a:prstGeom prst="rect">
            <a:avLst/>
          </a:prstGeom>
        </p:spPr>
      </p:pic>
      <p:sp>
        <p:nvSpPr>
          <p:cNvPr id="12" name="Down Arrow Callout 11"/>
          <p:cNvSpPr/>
          <p:nvPr/>
        </p:nvSpPr>
        <p:spPr>
          <a:xfrm>
            <a:off x="5143493" y="0"/>
            <a:ext cx="7048507" cy="1571612"/>
          </a:xfrm>
          <a:prstGeom prst="downArrow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  <a:latin typeface="Lucida Handwriting" pitchFamily="66" charset="0"/>
              </a:rPr>
              <a:t>Our Nature should be protected!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Lucida Handwriting" pitchFamily="66" charset="0"/>
              </a:rPr>
              <a:t>(</a:t>
            </a:r>
            <a:r>
              <a:rPr lang="en-US" dirty="0" err="1">
                <a:solidFill>
                  <a:prstClr val="white"/>
                </a:solidFill>
                <a:latin typeface="Lucida Handwriting" pitchFamily="66" charset="0"/>
              </a:rPr>
              <a:t>Vanshdeep</a:t>
            </a:r>
            <a:r>
              <a:rPr lang="en-US" dirty="0">
                <a:solidFill>
                  <a:prstClr val="white"/>
                </a:solidFill>
                <a:latin typeface="Lucida Handwriting" pitchFamily="66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633427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ef92a2a-d21f-483b-b865-bbf3ccd9363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" y="2332040"/>
            <a:ext cx="7429509" cy="4525963"/>
          </a:xfrm>
        </p:spPr>
      </p:pic>
      <p:pic>
        <p:nvPicPr>
          <p:cNvPr id="6" name="Picture 5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"/>
            <a:ext cx="12192000" cy="2214553"/>
          </a:xfrm>
          <a:prstGeom prst="rect">
            <a:avLst/>
          </a:prstGeom>
        </p:spPr>
      </p:pic>
      <p:sp>
        <p:nvSpPr>
          <p:cNvPr id="7" name="Vertical Scroll 6"/>
          <p:cNvSpPr/>
          <p:nvPr/>
        </p:nvSpPr>
        <p:spPr>
          <a:xfrm>
            <a:off x="7620011" y="2214554"/>
            <a:ext cx="4286280" cy="3286148"/>
          </a:xfrm>
          <a:prstGeom prst="vertic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Algerian" pitchFamily="82" charset="0"/>
              </a:rPr>
              <a:t>Fit India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lgerian" pitchFamily="82" charset="0"/>
              </a:rPr>
              <a:t>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Algerian" pitchFamily="82" charset="0"/>
              </a:rPr>
              <a:t>initiative by the school</a:t>
            </a:r>
          </a:p>
          <a:p>
            <a:pPr algn="ctr"/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  <a:latin typeface="Algerian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10512" y="5643578"/>
            <a:ext cx="3008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  <a:hlinkClick r:id="rId4"/>
              </a:rPr>
              <a:t>https://youtu.be/78yyypj0rkc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12" y="6000770"/>
            <a:ext cx="4286237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Meet the skater of </a:t>
            </a:r>
            <a:r>
              <a:rPr lang="en-US" dirty="0" err="1">
                <a:solidFill>
                  <a:srgbClr val="FFFF00"/>
                </a:solidFill>
              </a:rPr>
              <a:t>Sundaram</a:t>
            </a:r>
            <a:r>
              <a:rPr lang="en-US" dirty="0">
                <a:solidFill>
                  <a:srgbClr val="FFFF00"/>
                </a:solidFill>
              </a:rPr>
              <a:t> –</a:t>
            </a:r>
            <a:r>
              <a:rPr lang="en-US" dirty="0" err="1">
                <a:solidFill>
                  <a:srgbClr val="FFFF00"/>
                </a:solidFill>
              </a:rPr>
              <a:t>Sahas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Nakai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545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fit ind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28802"/>
            <a:ext cx="6096000" cy="2488496"/>
          </a:xfrm>
        </p:spPr>
      </p:pic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"/>
            <a:ext cx="12192000" cy="2214553"/>
          </a:xfrm>
          <a:prstGeom prst="rect">
            <a:avLst/>
          </a:prstGeom>
        </p:spPr>
      </p:pic>
      <p:pic>
        <p:nvPicPr>
          <p:cNvPr id="6" name="Picture 5" descr="ded8d9ae-40e7-4db3-a471-651a53fd120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501" y="2214554"/>
            <a:ext cx="5905499" cy="2273608"/>
          </a:xfrm>
          <a:prstGeom prst="rect">
            <a:avLst/>
          </a:prstGeom>
        </p:spPr>
      </p:pic>
      <p:pic>
        <p:nvPicPr>
          <p:cNvPr id="7" name="Picture 6" descr="d0ba182b-8a31-4b02-b64a-b645da9ee45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214818"/>
            <a:ext cx="12192000" cy="26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22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4000" r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8617d92ac649af14d61a1a6f0861509e_collage1_45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1963" y="1500174"/>
            <a:ext cx="6183072" cy="4643470"/>
          </a:xfrm>
        </p:spPr>
      </p:pic>
      <p:sp>
        <p:nvSpPr>
          <p:cNvPr id="5" name="TextBox 4"/>
          <p:cNvSpPr txBox="1"/>
          <p:nvPr/>
        </p:nvSpPr>
        <p:spPr>
          <a:xfrm>
            <a:off x="857213" y="1071548"/>
            <a:ext cx="9810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Colonna MT" pitchFamily="82" charset="0"/>
              </a:rPr>
              <a:t>Parelika</a:t>
            </a:r>
            <a:r>
              <a:rPr lang="en-US" sz="2800" b="1" dirty="0">
                <a:solidFill>
                  <a:srgbClr val="002060"/>
                </a:solidFill>
                <a:latin typeface="Colonna MT" pitchFamily="8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olonna MT" pitchFamily="82" charset="0"/>
              </a:rPr>
              <a:t>Competiton</a:t>
            </a:r>
            <a:r>
              <a:rPr lang="en-US" sz="2800" b="1" dirty="0">
                <a:solidFill>
                  <a:srgbClr val="002060"/>
                </a:solidFill>
                <a:latin typeface="Colonna MT" pitchFamily="82" charset="0"/>
              </a:rPr>
              <a:t> Clay </a:t>
            </a:r>
            <a:r>
              <a:rPr lang="en-US" sz="2800" b="1" dirty="0" err="1">
                <a:solidFill>
                  <a:srgbClr val="002060"/>
                </a:solidFill>
                <a:latin typeface="Colonna MT" pitchFamily="82" charset="0"/>
              </a:rPr>
              <a:t>modelling</a:t>
            </a:r>
            <a:r>
              <a:rPr lang="en-US" sz="2800" b="1" dirty="0">
                <a:solidFill>
                  <a:srgbClr val="002060"/>
                </a:solidFill>
                <a:latin typeface="Colonna MT" pitchFamily="82" charset="0"/>
              </a:rPr>
              <a:t> and </a:t>
            </a:r>
            <a:r>
              <a:rPr lang="en-US" sz="2800" b="1" dirty="0" err="1">
                <a:solidFill>
                  <a:srgbClr val="002060"/>
                </a:solidFill>
                <a:latin typeface="Colonna MT" pitchFamily="82" charset="0"/>
              </a:rPr>
              <a:t>Sabse</a:t>
            </a:r>
            <a:r>
              <a:rPr lang="en-US" sz="2800" b="1" dirty="0">
                <a:solidFill>
                  <a:srgbClr val="002060"/>
                </a:solidFill>
                <a:latin typeface="Colonna MT" pitchFamily="82" charset="0"/>
              </a:rPr>
              <a:t> bade </a:t>
            </a:r>
            <a:r>
              <a:rPr lang="en-US" sz="2800" b="1" dirty="0" err="1">
                <a:solidFill>
                  <a:srgbClr val="002060"/>
                </a:solidFill>
                <a:latin typeface="Colonna MT" pitchFamily="82" charset="0"/>
              </a:rPr>
              <a:t>Dramebaaz</a:t>
            </a:r>
            <a:endParaRPr lang="en-US" sz="2800" b="1" dirty="0">
              <a:solidFill>
                <a:srgbClr val="002060"/>
              </a:solidFill>
              <a:latin typeface="Colonna MT" pitchFamily="82" charset="0"/>
            </a:endParaRPr>
          </a:p>
        </p:txBody>
      </p:sp>
      <p:pic>
        <p:nvPicPr>
          <p:cNvPr id="6" name="Picture 5" descr="8617d92ac649af14d61a1a6f0861509e_collage2_450.jpg"/>
          <p:cNvPicPr>
            <a:picLocks noChangeAspect="1"/>
          </p:cNvPicPr>
          <p:nvPr/>
        </p:nvPicPr>
        <p:blipFill rotWithShape="1">
          <a:blip r:embed="rId4"/>
          <a:srcRect r="32957"/>
          <a:stretch/>
        </p:blipFill>
        <p:spPr>
          <a:xfrm>
            <a:off x="7078523" y="1309656"/>
            <a:ext cx="3872350" cy="32441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77551" y="5401112"/>
            <a:ext cx="2923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1F497D">
                    <a:lumMod val="50000"/>
                  </a:srgbClr>
                </a:solidFill>
              </a:rPr>
              <a:t>Vihaan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</a:rPr>
              <a:t> – </a:t>
            </a:r>
            <a:r>
              <a:rPr lang="en-US" b="1" dirty="0" err="1">
                <a:solidFill>
                  <a:srgbClr val="1F497D">
                    <a:lumMod val="50000"/>
                  </a:srgbClr>
                </a:solidFill>
              </a:rPr>
              <a:t>Taysha</a:t>
            </a:r>
            <a:r>
              <a:rPr lang="en-US" b="1" dirty="0">
                <a:solidFill>
                  <a:srgbClr val="1F497D">
                    <a:lumMod val="50000"/>
                  </a:srgbClr>
                </a:solidFill>
              </a:rPr>
              <a:t> – </a:t>
            </a:r>
            <a:r>
              <a:rPr lang="en-US" b="1" dirty="0" err="1" smtClean="0">
                <a:solidFill>
                  <a:srgbClr val="1F497D">
                    <a:lumMod val="50000"/>
                  </a:srgbClr>
                </a:solidFill>
              </a:rPr>
              <a:t>Adhrit</a:t>
            </a:r>
            <a:r>
              <a:rPr lang="en-US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endParaRPr lang="en-US" b="1" dirty="0">
              <a:solidFill>
                <a:srgbClr val="1F497D">
                  <a:lumMod val="50000"/>
                </a:srgbClr>
              </a:solidFill>
            </a:endParaRPr>
          </a:p>
          <a:p>
            <a:endParaRPr lang="en-IN" dirty="0">
              <a:solidFill>
                <a:prstClr val="black"/>
              </a:solidFill>
            </a:endParaRPr>
          </a:p>
        </p:txBody>
      </p:sp>
      <p:pic>
        <p:nvPicPr>
          <p:cNvPr id="8" name="Picture 7" descr="8617d92ac649af14d61a1a6f0861509e_collage2_450.jpg"/>
          <p:cNvPicPr>
            <a:picLocks noChangeAspect="1"/>
          </p:cNvPicPr>
          <p:nvPr/>
        </p:nvPicPr>
        <p:blipFill rotWithShape="1">
          <a:blip r:embed="rId4"/>
          <a:srcRect l="65978" t="11006" b="29204"/>
          <a:stretch/>
        </p:blipFill>
        <p:spPr>
          <a:xfrm>
            <a:off x="8061048" y="3482785"/>
            <a:ext cx="1965049" cy="193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89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3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003" y="2659569"/>
            <a:ext cx="5907992" cy="3521706"/>
          </a:xfrm>
          <a:prstGeom prst="rect">
            <a:avLst/>
          </a:prstGeom>
        </p:spPr>
      </p:pic>
      <p:pic>
        <p:nvPicPr>
          <p:cNvPr id="5" name="Picture 4" descr="WhatsApp Image 2021-01-14 at 7.37.40 PM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630381"/>
            <a:ext cx="6052003" cy="417158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9351" y="26486"/>
            <a:ext cx="11412079" cy="1044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rgbClr val="4F81BD"/>
                  </a:solidFill>
                  <a:prstDash val="solid"/>
                </a:ln>
                <a:pattFill prst="pct50">
                  <a:fgClr>
                    <a:srgbClr val="4F81BD"/>
                  </a:fgClr>
                  <a:bgClr>
                    <a:srgbClr val="4F81BD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F81BD"/>
                  </a:outerShdw>
                </a:effectLst>
              </a:rPr>
              <a:t>LETS CELEBRATE LOHRI AND MAKAR SANKRANTI</a:t>
            </a:r>
          </a:p>
        </p:txBody>
      </p:sp>
      <p:sp>
        <p:nvSpPr>
          <p:cNvPr id="4" name="Flowchart: Terminator 3"/>
          <p:cNvSpPr/>
          <p:nvPr/>
        </p:nvSpPr>
        <p:spPr>
          <a:xfrm>
            <a:off x="6864087" y="6181275"/>
            <a:ext cx="3648405" cy="620688"/>
          </a:xfrm>
          <a:prstGeom prst="flowChartTerminator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rgbClr val="FF0000"/>
                </a:solidFill>
              </a:rPr>
              <a:t>KITES BY JILL SONI</a:t>
            </a:r>
          </a:p>
        </p:txBody>
      </p:sp>
      <p:sp>
        <p:nvSpPr>
          <p:cNvPr id="2" name="Cloud Callout 1"/>
          <p:cNvSpPr/>
          <p:nvPr/>
        </p:nvSpPr>
        <p:spPr>
          <a:xfrm>
            <a:off x="815413" y="1196752"/>
            <a:ext cx="3456384" cy="129614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>
                <a:solidFill>
                  <a:prstClr val="white"/>
                </a:solidFill>
              </a:rPr>
              <a:t>Lohri</a:t>
            </a:r>
            <a:r>
              <a:rPr lang="en-IN" dirty="0">
                <a:solidFill>
                  <a:prstClr val="white"/>
                </a:solidFill>
              </a:rPr>
              <a:t> art by- </a:t>
            </a:r>
            <a:r>
              <a:rPr lang="en-IN" dirty="0" err="1">
                <a:solidFill>
                  <a:prstClr val="white"/>
                </a:solidFill>
              </a:rPr>
              <a:t>Anirudh</a:t>
            </a:r>
            <a:r>
              <a:rPr lang="en-IN" dirty="0">
                <a:solidFill>
                  <a:prstClr val="white"/>
                </a:solidFill>
              </a:rPr>
              <a:t> Tiwari</a:t>
            </a:r>
          </a:p>
        </p:txBody>
      </p:sp>
    </p:spTree>
    <p:extLst>
      <p:ext uri="{BB962C8B-B14F-4D97-AF65-F5344CB8AC3E}">
        <p14:creationId xmlns:p14="http://schemas.microsoft.com/office/powerpoint/2010/main" val="3058976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692" y="0"/>
            <a:ext cx="8916885" cy="6309320"/>
          </a:xfrm>
        </p:spPr>
      </p:pic>
      <p:sp>
        <p:nvSpPr>
          <p:cNvPr id="6" name="Up Arrow Callout 5"/>
          <p:cNvSpPr/>
          <p:nvPr/>
        </p:nvSpPr>
        <p:spPr>
          <a:xfrm>
            <a:off x="5899450" y="6237312"/>
            <a:ext cx="4228999" cy="692696"/>
          </a:xfrm>
          <a:prstGeom prst="up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rgbClr val="002060"/>
                </a:solidFill>
              </a:rPr>
              <a:t>Safety </a:t>
            </a:r>
            <a:r>
              <a:rPr lang="en-IN" dirty="0">
                <a:solidFill>
                  <a:srgbClr val="002060"/>
                </a:solidFill>
              </a:rPr>
              <a:t>rules by </a:t>
            </a:r>
            <a:r>
              <a:rPr lang="en-IN" dirty="0" err="1">
                <a:solidFill>
                  <a:srgbClr val="002060"/>
                </a:solidFill>
              </a:rPr>
              <a:t>Aditi</a:t>
            </a:r>
            <a:r>
              <a:rPr lang="en-IN" dirty="0">
                <a:solidFill>
                  <a:srgbClr val="002060"/>
                </a:solidFill>
              </a:rPr>
              <a:t> Mittal</a:t>
            </a:r>
          </a:p>
        </p:txBody>
      </p:sp>
    </p:spTree>
    <p:extLst>
      <p:ext uri="{BB962C8B-B14F-4D97-AF65-F5344CB8AC3E}">
        <p14:creationId xmlns:p14="http://schemas.microsoft.com/office/powerpoint/2010/main" val="3106327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713" y="0"/>
            <a:ext cx="6273967" cy="6741368"/>
          </a:xfr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10" name="Vertical Scroll 9"/>
          <p:cNvSpPr/>
          <p:nvPr/>
        </p:nvSpPr>
        <p:spPr>
          <a:xfrm>
            <a:off x="8784300" y="44624"/>
            <a:ext cx="3552395" cy="3888432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>
                <a:solidFill>
                  <a:prstClr val="white"/>
                </a:solidFill>
              </a:rPr>
              <a:t>Paper flower Art by Adhirt Arora</a:t>
            </a:r>
          </a:p>
          <a:p>
            <a:pPr algn="ctr"/>
            <a:r>
              <a:rPr lang="en-IN">
                <a:solidFill>
                  <a:prstClr val="white"/>
                </a:solidFill>
              </a:rPr>
              <a:t>Repulic Day drawing by – Mayil Dhiman </a:t>
            </a:r>
          </a:p>
          <a:p>
            <a:pPr algn="ctr"/>
            <a:r>
              <a:rPr lang="en-IN">
                <a:solidFill>
                  <a:prstClr val="white"/>
                </a:solidFill>
              </a:rPr>
              <a:t>Scenary by Jill Soni</a:t>
            </a:r>
            <a:endParaRPr lang="en-IN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783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36"/>
            <a:ext cx="12192000" cy="54292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67045" y="357166"/>
            <a:ext cx="58592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i="1" dirty="0">
                <a:solidFill>
                  <a:srgbClr val="FFC000"/>
                </a:solidFill>
                <a:latin typeface="Comic Sans MS" pitchFamily="66" charset="0"/>
              </a:rPr>
              <a:t>Class 1 </a:t>
            </a:r>
            <a:r>
              <a:rPr lang="en-US" sz="5400" b="1" i="1" dirty="0" err="1">
                <a:solidFill>
                  <a:srgbClr val="FFC000"/>
                </a:solidFill>
                <a:latin typeface="Comic Sans MS" pitchFamily="66" charset="0"/>
              </a:rPr>
              <a:t>Shubham</a:t>
            </a:r>
            <a:endParaRPr lang="en-US" sz="5400" b="1" i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24235" y="2571748"/>
            <a:ext cx="5286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        Month – </a:t>
            </a:r>
            <a:r>
              <a:rPr lang="en-US" sz="2400" b="1" dirty="0">
                <a:solidFill>
                  <a:srgbClr val="44546A">
                    <a:lumMod val="75000"/>
                  </a:srgbClr>
                </a:solidFill>
                <a:latin typeface="Comic Sans MS" pitchFamily="66" charset="0"/>
              </a:rPr>
              <a:t>December</a:t>
            </a:r>
          </a:p>
          <a:p>
            <a:endParaRPr lang="en-US" sz="2400" b="1" dirty="0">
              <a:solidFill>
                <a:srgbClr val="44546A">
                  <a:lumMod val="75000"/>
                </a:srgbClr>
              </a:solidFill>
              <a:latin typeface="Comic Sans MS" pitchFamily="66" charset="0"/>
            </a:endParaRPr>
          </a:p>
          <a:p>
            <a:pPr algn="ctr"/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Class Teacher – </a:t>
            </a:r>
            <a:r>
              <a:rPr lang="en-US" sz="2400" b="1" dirty="0">
                <a:solidFill>
                  <a:srgbClr val="44546A">
                    <a:lumMod val="75000"/>
                  </a:srgbClr>
                </a:solidFill>
                <a:latin typeface="Comic Sans MS" pitchFamily="66" charset="0"/>
              </a:rPr>
              <a:t>Ms. </a:t>
            </a:r>
            <a:r>
              <a:rPr lang="en-US" sz="2400" b="1" dirty="0" err="1">
                <a:solidFill>
                  <a:srgbClr val="44546A">
                    <a:lumMod val="75000"/>
                  </a:srgbClr>
                </a:solidFill>
                <a:latin typeface="Comic Sans MS" pitchFamily="66" charset="0"/>
              </a:rPr>
              <a:t>Shipra</a:t>
            </a:r>
            <a:r>
              <a:rPr lang="en-US" sz="2400" b="1" dirty="0">
                <a:solidFill>
                  <a:srgbClr val="44546A">
                    <a:lumMod val="75000"/>
                  </a:srgbClr>
                </a:solidFill>
                <a:latin typeface="Comic Sans MS" pitchFamily="66" charset="0"/>
              </a:rPr>
              <a:t> Gupta</a:t>
            </a:r>
          </a:p>
        </p:txBody>
      </p:sp>
    </p:spTree>
    <p:extLst>
      <p:ext uri="{BB962C8B-B14F-4D97-AF65-F5344CB8AC3E}">
        <p14:creationId xmlns:p14="http://schemas.microsoft.com/office/powerpoint/2010/main" val="3574310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8000" r="-7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tind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30908"/>
            <a:ext cx="12192000" cy="3352562"/>
          </a:xfrm>
          <a:prstGeom prst="rect">
            <a:avLst/>
          </a:prstGeom>
        </p:spPr>
      </p:pic>
      <p:pic>
        <p:nvPicPr>
          <p:cNvPr id="6" name="Picture 5" descr="WhatsApp Image 2020-12-24 at 4.41.39 PM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18089" y="2576326"/>
            <a:ext cx="1483415" cy="2071702"/>
          </a:xfrm>
          <a:prstGeom prst="rect">
            <a:avLst/>
          </a:prstGeom>
        </p:spPr>
      </p:pic>
      <p:pic>
        <p:nvPicPr>
          <p:cNvPr id="8" name="Picture 7" descr="WhatsApp Image 2020-12-24 at 4.42.44 PM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3" y="571480"/>
            <a:ext cx="2240748" cy="1571636"/>
          </a:xfrm>
          <a:prstGeom prst="rect">
            <a:avLst/>
          </a:prstGeom>
        </p:spPr>
      </p:pic>
      <p:pic>
        <p:nvPicPr>
          <p:cNvPr id="9" name="Picture 8" descr="WhatsApp Image 2020-12-24 at 4.41.38 PM (1)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37110" y="212368"/>
            <a:ext cx="1500199" cy="1995264"/>
          </a:xfrm>
          <a:prstGeom prst="rect">
            <a:avLst/>
          </a:prstGeom>
        </p:spPr>
      </p:pic>
      <p:pic>
        <p:nvPicPr>
          <p:cNvPr id="10" name="Picture 9" descr="WhatsApp Image 2020-12-24 at 4.41.38 PM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1105" y="239825"/>
            <a:ext cx="1535331" cy="185738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738415" y="6211676"/>
            <a:ext cx="6625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solidFill>
                  <a:srgbClr val="FFFF00"/>
                </a:solidFill>
                <a:latin typeface="Berlin Sans FB Demi" pitchFamily="34" charset="0"/>
              </a:rPr>
              <a:t>Yoga opens both mind and soul</a:t>
            </a:r>
            <a:endParaRPr lang="en-US" sz="3600" b="1" dirty="0">
              <a:solidFill>
                <a:srgbClr val="FFFF00"/>
              </a:solidFill>
              <a:latin typeface="Berlin Sans FB Demi" pitchFamily="34" charset="0"/>
            </a:endParaRPr>
          </a:p>
        </p:txBody>
      </p:sp>
      <p:pic>
        <p:nvPicPr>
          <p:cNvPr id="19" name="Picture 18" descr="WhatsApp Image 2020-12-26 at 9.52.52 PM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2961" y="2587971"/>
            <a:ext cx="1500199" cy="2078938"/>
          </a:xfrm>
          <a:prstGeom prst="rect">
            <a:avLst/>
          </a:prstGeom>
        </p:spPr>
      </p:pic>
      <p:pic>
        <p:nvPicPr>
          <p:cNvPr id="26" name="Picture 25" descr="WhatsApp Image 2020-12-26 at 9.52.51 PM.jpe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9559" y="484876"/>
            <a:ext cx="1757868" cy="2286016"/>
          </a:xfrm>
          <a:prstGeom prst="rect">
            <a:avLst/>
          </a:prstGeom>
        </p:spPr>
      </p:pic>
      <p:pic>
        <p:nvPicPr>
          <p:cNvPr id="29" name="Picture 28" descr="WhatsApp Image 2020-12-26 at 9.52.50 PM.jpe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17964" y="3418197"/>
            <a:ext cx="1928827" cy="1311521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840109" y="2028600"/>
            <a:ext cx="1357323" cy="471706"/>
            <a:chOff x="642910" y="2000240"/>
            <a:chExt cx="1357322" cy="471706"/>
          </a:xfrm>
        </p:grpSpPr>
        <p:sp>
          <p:nvSpPr>
            <p:cNvPr id="34" name="Rounded Rectangle 33"/>
            <p:cNvSpPr/>
            <p:nvPr/>
          </p:nvSpPr>
          <p:spPr>
            <a:xfrm>
              <a:off x="1000100" y="2143116"/>
              <a:ext cx="1000132" cy="28575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rgbClr val="1F497D"/>
                  </a:solidFill>
                </a:rPr>
                <a:t>Maahir</a:t>
              </a:r>
              <a:endParaRPr lang="en-US" b="1" dirty="0">
                <a:solidFill>
                  <a:srgbClr val="1F497D"/>
                </a:solidFill>
              </a:endParaRPr>
            </a:p>
          </p:txBody>
        </p:sp>
        <p:pic>
          <p:nvPicPr>
            <p:cNvPr id="32" name="Picture 31" descr="hand_dumbl-removebg-preview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2910" y="2000240"/>
              <a:ext cx="642942" cy="471706"/>
            </a:xfrm>
            <a:prstGeom prst="rect">
              <a:avLst/>
            </a:prstGeom>
          </p:spPr>
        </p:pic>
      </p:grpSp>
      <p:grpSp>
        <p:nvGrpSpPr>
          <p:cNvPr id="54" name="Group 53"/>
          <p:cNvGrpSpPr/>
          <p:nvPr/>
        </p:nvGrpSpPr>
        <p:grpSpPr>
          <a:xfrm>
            <a:off x="1421501" y="4550395"/>
            <a:ext cx="1357323" cy="471706"/>
            <a:chOff x="795310" y="4429132"/>
            <a:chExt cx="1357322" cy="471706"/>
          </a:xfrm>
        </p:grpSpPr>
        <p:sp>
          <p:nvSpPr>
            <p:cNvPr id="35" name="Rounded Rectangle 34"/>
            <p:cNvSpPr/>
            <p:nvPr/>
          </p:nvSpPr>
          <p:spPr>
            <a:xfrm>
              <a:off x="1152500" y="4572008"/>
              <a:ext cx="1000132" cy="28575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rgbClr val="1F497D"/>
                  </a:solidFill>
                </a:rPr>
                <a:t>Aadit</a:t>
              </a:r>
              <a:endParaRPr lang="en-US" b="1" dirty="0">
                <a:solidFill>
                  <a:srgbClr val="1F497D"/>
                </a:solidFill>
              </a:endParaRPr>
            </a:p>
          </p:txBody>
        </p:sp>
        <p:pic>
          <p:nvPicPr>
            <p:cNvPr id="36" name="Picture 35" descr="hand_dumbl-removebg-preview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5310" y="4429132"/>
              <a:ext cx="642942" cy="471706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3414189" y="2688111"/>
            <a:ext cx="1771883" cy="471706"/>
            <a:chOff x="2800118" y="2770892"/>
            <a:chExt cx="1771882" cy="471706"/>
          </a:xfrm>
        </p:grpSpPr>
        <p:sp>
          <p:nvSpPr>
            <p:cNvPr id="37" name="Rounded Rectangle 36"/>
            <p:cNvSpPr/>
            <p:nvPr/>
          </p:nvSpPr>
          <p:spPr>
            <a:xfrm>
              <a:off x="3214678" y="2928934"/>
              <a:ext cx="1357322" cy="28575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1F497D"/>
                  </a:solidFill>
                </a:rPr>
                <a:t>Aarush Jain</a:t>
              </a:r>
            </a:p>
          </p:txBody>
        </p:sp>
        <p:pic>
          <p:nvPicPr>
            <p:cNvPr id="38" name="Picture 37" descr="hand_dumbl-removebg-preview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00118" y="2770892"/>
              <a:ext cx="642942" cy="471706"/>
            </a:xfrm>
            <a:prstGeom prst="rect">
              <a:avLst/>
            </a:prstGeom>
          </p:spPr>
        </p:pic>
      </p:grpSp>
      <p:grpSp>
        <p:nvGrpSpPr>
          <p:cNvPr id="49" name="Group 48"/>
          <p:cNvGrpSpPr/>
          <p:nvPr/>
        </p:nvGrpSpPr>
        <p:grpSpPr>
          <a:xfrm>
            <a:off x="7453321" y="1599972"/>
            <a:ext cx="1071571" cy="686020"/>
            <a:chOff x="5929322" y="1599972"/>
            <a:chExt cx="1071570" cy="686020"/>
          </a:xfrm>
        </p:grpSpPr>
        <p:sp>
          <p:nvSpPr>
            <p:cNvPr id="39" name="Rounded Rectangle 38"/>
            <p:cNvSpPr/>
            <p:nvPr/>
          </p:nvSpPr>
          <p:spPr>
            <a:xfrm>
              <a:off x="5929322" y="2028600"/>
              <a:ext cx="1071570" cy="25739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b="1" dirty="0" err="1">
                  <a:solidFill>
                    <a:srgbClr val="1F497D"/>
                  </a:solidFill>
                </a:rPr>
                <a:t>Rudraansh</a:t>
              </a:r>
              <a:endParaRPr lang="en-US" b="1" dirty="0">
                <a:solidFill>
                  <a:srgbClr val="1F497D"/>
                </a:solidFill>
              </a:endParaRPr>
            </a:p>
          </p:txBody>
        </p:sp>
        <p:pic>
          <p:nvPicPr>
            <p:cNvPr id="40" name="Picture 39" descr="hand_dumbl-removebg-preview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43636" y="1599972"/>
              <a:ext cx="642942" cy="471706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/>
        </p:nvGrpSpPr>
        <p:grpSpPr>
          <a:xfrm>
            <a:off x="9825253" y="2097213"/>
            <a:ext cx="1357323" cy="471706"/>
            <a:chOff x="7715272" y="2143116"/>
            <a:chExt cx="1357322" cy="471706"/>
          </a:xfrm>
        </p:grpSpPr>
        <p:sp>
          <p:nvSpPr>
            <p:cNvPr id="41" name="Rounded Rectangle 40"/>
            <p:cNvSpPr/>
            <p:nvPr/>
          </p:nvSpPr>
          <p:spPr>
            <a:xfrm>
              <a:off x="7715272" y="2285992"/>
              <a:ext cx="1000132" cy="28575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rgbClr val="1F497D"/>
                  </a:solidFill>
                </a:rPr>
                <a:t>Utsav</a:t>
              </a:r>
              <a:endParaRPr lang="en-US" b="1" dirty="0">
                <a:solidFill>
                  <a:srgbClr val="1F497D"/>
                </a:solidFill>
              </a:endParaRPr>
            </a:p>
          </p:txBody>
        </p:sp>
        <p:pic>
          <p:nvPicPr>
            <p:cNvPr id="42" name="Picture 41" descr="hand_dumbl-removebg-preview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29652" y="2143116"/>
              <a:ext cx="642942" cy="471706"/>
            </a:xfrm>
            <a:prstGeom prst="rect">
              <a:avLst/>
            </a:prstGeom>
          </p:spPr>
        </p:pic>
      </p:grpSp>
      <p:grpSp>
        <p:nvGrpSpPr>
          <p:cNvPr id="52" name="Group 51"/>
          <p:cNvGrpSpPr/>
          <p:nvPr/>
        </p:nvGrpSpPr>
        <p:grpSpPr>
          <a:xfrm>
            <a:off x="6714655" y="4321426"/>
            <a:ext cx="1714512" cy="714380"/>
            <a:chOff x="5572132" y="4071942"/>
            <a:chExt cx="1714512" cy="714380"/>
          </a:xfrm>
        </p:grpSpPr>
        <p:sp>
          <p:nvSpPr>
            <p:cNvPr id="45" name="Rounded Rectangle 44"/>
            <p:cNvSpPr/>
            <p:nvPr/>
          </p:nvSpPr>
          <p:spPr>
            <a:xfrm>
              <a:off x="5572132" y="4486502"/>
              <a:ext cx="1714512" cy="29982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1F497D"/>
                  </a:solidFill>
                </a:rPr>
                <a:t>Aarush </a:t>
              </a:r>
              <a:r>
                <a:rPr lang="en-US" b="1" dirty="0" err="1">
                  <a:solidFill>
                    <a:srgbClr val="1F497D"/>
                  </a:solidFill>
                </a:rPr>
                <a:t>Bansal</a:t>
              </a:r>
              <a:endParaRPr lang="en-US" b="1" dirty="0">
                <a:solidFill>
                  <a:srgbClr val="1F497D"/>
                </a:solidFill>
              </a:endParaRPr>
            </a:p>
          </p:txBody>
        </p:sp>
        <p:pic>
          <p:nvPicPr>
            <p:cNvPr id="46" name="Picture 45" descr="hand_dumbl-removebg-preview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72198" y="4071942"/>
              <a:ext cx="642942" cy="471706"/>
            </a:xfrm>
            <a:prstGeom prst="rect">
              <a:avLst/>
            </a:prstGeom>
          </p:spPr>
        </p:pic>
      </p:grpSp>
      <p:grpSp>
        <p:nvGrpSpPr>
          <p:cNvPr id="53" name="Group 52"/>
          <p:cNvGrpSpPr/>
          <p:nvPr/>
        </p:nvGrpSpPr>
        <p:grpSpPr>
          <a:xfrm>
            <a:off x="4018031" y="4659027"/>
            <a:ext cx="1428760" cy="471706"/>
            <a:chOff x="3857620" y="4471336"/>
            <a:chExt cx="1428760" cy="471706"/>
          </a:xfrm>
        </p:grpSpPr>
        <p:sp>
          <p:nvSpPr>
            <p:cNvPr id="47" name="Rounded Rectangle 46"/>
            <p:cNvSpPr/>
            <p:nvPr/>
          </p:nvSpPr>
          <p:spPr>
            <a:xfrm>
              <a:off x="3857620" y="4615310"/>
              <a:ext cx="1000132" cy="28575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rgbClr val="1F497D"/>
                  </a:solidFill>
                </a:rPr>
                <a:t>Yashwin</a:t>
              </a:r>
              <a:endParaRPr lang="en-US" b="1" dirty="0">
                <a:solidFill>
                  <a:srgbClr val="1F497D"/>
                </a:solidFill>
              </a:endParaRPr>
            </a:p>
          </p:txBody>
        </p:sp>
        <p:pic>
          <p:nvPicPr>
            <p:cNvPr id="48" name="Picture 47" descr="hand_dumbl-removebg-preview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43438" y="4471336"/>
              <a:ext cx="642942" cy="471706"/>
            </a:xfrm>
            <a:prstGeom prst="rect">
              <a:avLst/>
            </a:prstGeom>
          </p:spPr>
        </p:pic>
      </p:grpSp>
      <p:pic>
        <p:nvPicPr>
          <p:cNvPr id="28" name="Picture 27" descr="WhatsApp Image 2020-12-27 at 2.58.22 PM.jpe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6200000">
            <a:off x="9525550" y="2493163"/>
            <a:ext cx="1428759" cy="2076627"/>
          </a:xfrm>
          <a:prstGeom prst="rect">
            <a:avLst/>
          </a:prstGeom>
        </p:spPr>
      </p:pic>
      <p:grpSp>
        <p:nvGrpSpPr>
          <p:cNvPr id="51" name="Group 50"/>
          <p:cNvGrpSpPr/>
          <p:nvPr/>
        </p:nvGrpSpPr>
        <p:grpSpPr>
          <a:xfrm>
            <a:off x="9575309" y="4164706"/>
            <a:ext cx="1643075" cy="471706"/>
            <a:chOff x="7544927" y="4071942"/>
            <a:chExt cx="1643074" cy="471706"/>
          </a:xfrm>
        </p:grpSpPr>
        <p:sp>
          <p:nvSpPr>
            <p:cNvPr id="43" name="Rounded Rectangle 42"/>
            <p:cNvSpPr/>
            <p:nvPr/>
          </p:nvSpPr>
          <p:spPr>
            <a:xfrm>
              <a:off x="7544927" y="4228662"/>
              <a:ext cx="1214446" cy="28575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rgbClr val="1F497D"/>
                  </a:solidFill>
                </a:rPr>
                <a:t>Prabhleen</a:t>
              </a:r>
              <a:endParaRPr lang="en-US" b="1" dirty="0">
                <a:solidFill>
                  <a:srgbClr val="1F497D"/>
                </a:solidFill>
              </a:endParaRPr>
            </a:p>
          </p:txBody>
        </p:sp>
        <p:pic>
          <p:nvPicPr>
            <p:cNvPr id="44" name="Picture 43" descr="hand_dumbl-removebg-preview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45059" y="4071942"/>
              <a:ext cx="642942" cy="4717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1927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ristmas Cookies PowerPoint 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4500"/>
            <a:ext cx="12192000" cy="5143500"/>
          </a:xfrm>
          <a:prstGeom prst="rect">
            <a:avLst/>
          </a:prstGeom>
        </p:spPr>
      </p:pic>
      <p:pic>
        <p:nvPicPr>
          <p:cNvPr id="8" name="Picture 7" descr="clipart-christmas-symbol-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09921" y="-116670"/>
            <a:ext cx="5786479" cy="2188349"/>
          </a:xfrm>
          <a:prstGeom prst="rect">
            <a:avLst/>
          </a:prstGeom>
        </p:spPr>
      </p:pic>
      <p:pic>
        <p:nvPicPr>
          <p:cNvPr id="4" name="Picture 3" descr="WhatsApp Image 2020-12-24 at 9.58.38 PM.jpeg"/>
          <p:cNvPicPr>
            <a:picLocks noChangeAspect="1"/>
          </p:cNvPicPr>
          <p:nvPr/>
        </p:nvPicPr>
        <p:blipFill>
          <a:blip r:embed="rId5" cstate="print"/>
          <a:srcRect b="12854"/>
          <a:stretch>
            <a:fillRect/>
          </a:stretch>
        </p:blipFill>
        <p:spPr>
          <a:xfrm>
            <a:off x="4201613" y="4270193"/>
            <a:ext cx="1648287" cy="2423949"/>
          </a:xfrm>
          <a:prstGeom prst="rect">
            <a:avLst/>
          </a:prstGeom>
        </p:spPr>
      </p:pic>
      <p:pic>
        <p:nvPicPr>
          <p:cNvPr id="5" name="Picture 4" descr="WhatsApp Image 2020-12-24 at 9.52.17 PM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81701" y="1928802"/>
            <a:ext cx="1765267" cy="1857388"/>
          </a:xfrm>
          <a:prstGeom prst="rect">
            <a:avLst/>
          </a:prstGeom>
        </p:spPr>
      </p:pic>
      <p:pic>
        <p:nvPicPr>
          <p:cNvPr id="6" name="Picture 5" descr="WhatsApp Image 2020-12-24 at 10.00.30 PM.jpeg"/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81703" y="3929066"/>
            <a:ext cx="1805596" cy="2242238"/>
          </a:xfrm>
          <a:prstGeom prst="rect">
            <a:avLst/>
          </a:prstGeom>
        </p:spPr>
      </p:pic>
      <p:pic>
        <p:nvPicPr>
          <p:cNvPr id="10" name="Picture 9" descr="WhatsApp Image 2020-12-25 at 10.41.42 AM.jpe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024825" y="1805832"/>
            <a:ext cx="1640035" cy="1908920"/>
          </a:xfrm>
          <a:prstGeom prst="rect">
            <a:avLst/>
          </a:prstGeom>
        </p:spPr>
      </p:pic>
      <p:pic>
        <p:nvPicPr>
          <p:cNvPr id="12" name="Picture 11" descr="WhatsApp Image 2020-12-28 at 3.06.52 PM.jpe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004919" y="4236255"/>
            <a:ext cx="1805596" cy="2407461"/>
          </a:xfrm>
          <a:prstGeom prst="rect">
            <a:avLst/>
          </a:prstGeom>
        </p:spPr>
      </p:pic>
      <p:pic>
        <p:nvPicPr>
          <p:cNvPr id="13" name="Picture 12" descr="WhatsApp Image 2020-12-28 at 3.06.37 PM.jpe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024825" y="3797992"/>
            <a:ext cx="1640035" cy="2186713"/>
          </a:xfrm>
          <a:prstGeom prst="rect">
            <a:avLst/>
          </a:prstGeom>
        </p:spPr>
      </p:pic>
      <p:pic>
        <p:nvPicPr>
          <p:cNvPr id="15" name="Picture 14" descr="transparent-santa-claus-5dc2932689c1b5.5727661915730327425643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81623" y="2285998"/>
            <a:ext cx="1857388" cy="195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25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__data_cache_temp_new_(Holiday Card) Merry Christmas in Hand-Printed 01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5968"/>
            <a:ext cx="12192000" cy="4572032"/>
          </a:xfrm>
          <a:prstGeom prst="rect">
            <a:avLst/>
          </a:prstGeom>
        </p:spPr>
      </p:pic>
      <p:pic>
        <p:nvPicPr>
          <p:cNvPr id="5" name="Picture 4" descr="F__data_cache_temp_new_(Holiday Card) Merry Christmas in Hand-Printed 01_1.jpg"/>
          <p:cNvPicPr>
            <a:picLocks noChangeAspect="1"/>
          </p:cNvPicPr>
          <p:nvPr/>
        </p:nvPicPr>
        <p:blipFill>
          <a:blip r:embed="rId2"/>
          <a:srcRect r="37143" b="65626"/>
          <a:stretch>
            <a:fillRect/>
          </a:stretch>
        </p:blipFill>
        <p:spPr>
          <a:xfrm>
            <a:off x="3" y="0"/>
            <a:ext cx="12191999" cy="2500306"/>
          </a:xfrm>
          <a:prstGeom prst="rect">
            <a:avLst/>
          </a:prstGeom>
        </p:spPr>
      </p:pic>
      <p:pic>
        <p:nvPicPr>
          <p:cNvPr id="6" name="Picture 5" descr="WhatsApp Image 2020-12-24 at 9.44.24 PM.jpeg"/>
          <p:cNvPicPr>
            <a:picLocks noChangeAspect="1"/>
          </p:cNvPicPr>
          <p:nvPr/>
        </p:nvPicPr>
        <p:blipFill>
          <a:blip r:embed="rId3" cstate="print"/>
          <a:srcRect l="12471" t="4662" r="6467" b="4429"/>
          <a:stretch>
            <a:fillRect/>
          </a:stretch>
        </p:blipFill>
        <p:spPr>
          <a:xfrm>
            <a:off x="8486995" y="4365"/>
            <a:ext cx="1610916" cy="2416374"/>
          </a:xfrm>
          <a:prstGeom prst="rect">
            <a:avLst/>
          </a:prstGeom>
        </p:spPr>
      </p:pic>
      <p:pic>
        <p:nvPicPr>
          <p:cNvPr id="7" name="Picture 6" descr="WhatsApp Image 2020-12-24 at 9.45.43 PM.jpeg"/>
          <p:cNvPicPr>
            <a:picLocks noChangeAspect="1"/>
          </p:cNvPicPr>
          <p:nvPr/>
        </p:nvPicPr>
        <p:blipFill>
          <a:blip r:embed="rId4" cstate="print"/>
          <a:srcRect t="3888" b="6691"/>
          <a:stretch>
            <a:fillRect/>
          </a:stretch>
        </p:blipFill>
        <p:spPr>
          <a:xfrm>
            <a:off x="6024563" y="567278"/>
            <a:ext cx="1428760" cy="1933028"/>
          </a:xfrm>
          <a:prstGeom prst="rect">
            <a:avLst/>
          </a:prstGeom>
        </p:spPr>
      </p:pic>
      <p:pic>
        <p:nvPicPr>
          <p:cNvPr id="8" name="Picture 7" descr="WhatsApp Image 2020-12-24 at 9.45.44 PM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75099" y="38760"/>
            <a:ext cx="1677696" cy="2415580"/>
          </a:xfrm>
          <a:prstGeom prst="rect">
            <a:avLst/>
          </a:prstGeom>
        </p:spPr>
      </p:pic>
      <p:pic>
        <p:nvPicPr>
          <p:cNvPr id="9" name="Picture 8" descr="WhatsApp Image 2020-12-24 at 9.48.11 PM.jpeg"/>
          <p:cNvPicPr>
            <a:picLocks noChangeAspect="1"/>
          </p:cNvPicPr>
          <p:nvPr/>
        </p:nvPicPr>
        <p:blipFill>
          <a:blip r:embed="rId6" cstate="print"/>
          <a:srcRect t="11904" b="7740"/>
          <a:stretch>
            <a:fillRect/>
          </a:stretch>
        </p:blipFill>
        <p:spPr>
          <a:xfrm>
            <a:off x="6833763" y="2915623"/>
            <a:ext cx="1656255" cy="2366024"/>
          </a:xfrm>
          <a:prstGeom prst="rect">
            <a:avLst/>
          </a:prstGeom>
        </p:spPr>
      </p:pic>
      <p:pic>
        <p:nvPicPr>
          <p:cNvPr id="10" name="Picture 9" descr="WhatsApp Image 2020-12-25 at 10.40.55 AM.jpeg"/>
          <p:cNvPicPr>
            <a:picLocks noChangeAspect="1"/>
          </p:cNvPicPr>
          <p:nvPr/>
        </p:nvPicPr>
        <p:blipFill>
          <a:blip r:embed="rId7"/>
          <a:srcRect l="8163" t="12244" r="10208" b="8167"/>
          <a:stretch>
            <a:fillRect/>
          </a:stretch>
        </p:blipFill>
        <p:spPr>
          <a:xfrm>
            <a:off x="4024301" y="500049"/>
            <a:ext cx="1500199" cy="1950257"/>
          </a:xfrm>
          <a:prstGeom prst="rect">
            <a:avLst/>
          </a:prstGeom>
        </p:spPr>
      </p:pic>
      <p:pic>
        <p:nvPicPr>
          <p:cNvPr id="11" name="Picture 10" descr="WhatsApp Image 2020-12-27 at 10.28.55 AM.jpeg"/>
          <p:cNvPicPr>
            <a:picLocks noChangeAspect="1"/>
          </p:cNvPicPr>
          <p:nvPr/>
        </p:nvPicPr>
        <p:blipFill>
          <a:blip r:embed="rId8" cstate="print"/>
          <a:srcRect l="9070" t="3401" r="18371" b="8167"/>
          <a:stretch>
            <a:fillRect/>
          </a:stretch>
        </p:blipFill>
        <p:spPr>
          <a:xfrm>
            <a:off x="5011679" y="2950343"/>
            <a:ext cx="1607340" cy="2500306"/>
          </a:xfrm>
          <a:prstGeom prst="rect">
            <a:avLst/>
          </a:prstGeom>
        </p:spPr>
      </p:pic>
      <p:pic>
        <p:nvPicPr>
          <p:cNvPr id="12" name="Picture 11" descr="WhatsApp Image 2020-12-24 at 4.42.45 PM.jpeg"/>
          <p:cNvPicPr>
            <a:picLocks noChangeAspect="1"/>
          </p:cNvPicPr>
          <p:nvPr/>
        </p:nvPicPr>
        <p:blipFill>
          <a:blip r:embed="rId9" cstate="print"/>
          <a:srcRect b="12672"/>
          <a:stretch>
            <a:fillRect/>
          </a:stretch>
        </p:blipFill>
        <p:spPr>
          <a:xfrm>
            <a:off x="3477601" y="2952617"/>
            <a:ext cx="1330259" cy="2300397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881159" y="2285992"/>
            <a:ext cx="1714512" cy="1071570"/>
            <a:chOff x="357158" y="2285992"/>
            <a:chExt cx="1714512" cy="1071570"/>
          </a:xfrm>
        </p:grpSpPr>
        <p:pic>
          <p:nvPicPr>
            <p:cNvPr id="13" name="Picture 12" descr="kisspng-christmas-information-label-clip-art-sale-sticker-5accff50a392b1.43056737152338414467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7158" y="2285992"/>
              <a:ext cx="1714512" cy="107157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 rot="21180000">
              <a:off x="603985" y="2631040"/>
              <a:ext cx="12698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Aarush</a:t>
              </a:r>
              <a:r>
                <a:rPr lang="en-US" dirty="0">
                  <a:solidFill>
                    <a:prstClr val="white"/>
                  </a:solidFill>
                </a:rPr>
                <a:t> Jain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739207" y="2143116"/>
            <a:ext cx="1714512" cy="1071570"/>
            <a:chOff x="7215206" y="2143116"/>
            <a:chExt cx="1714512" cy="1071570"/>
          </a:xfrm>
        </p:grpSpPr>
        <p:pic>
          <p:nvPicPr>
            <p:cNvPr id="15" name="Picture 14" descr="kisspng-christmas-information-label-clip-art-sale-sticker-5accff50a392b1.43056737152338414467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15206" y="2143116"/>
              <a:ext cx="1714512" cy="107157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 rot="21180000">
              <a:off x="7532437" y="2488164"/>
              <a:ext cx="11290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Purvanshi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595671" y="1928802"/>
            <a:ext cx="1714512" cy="1071570"/>
            <a:chOff x="2071670" y="1928802"/>
            <a:chExt cx="1714512" cy="1071570"/>
          </a:xfrm>
        </p:grpSpPr>
        <p:pic>
          <p:nvPicPr>
            <p:cNvPr id="17" name="Picture 16" descr="kisspng-christmas-information-label-clip-art-sale-sticker-5accff50a392b1.43056737152338414467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71670" y="1928802"/>
              <a:ext cx="1714512" cy="107157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 rot="21180000">
              <a:off x="2583121" y="2273850"/>
              <a:ext cx="740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Viraaj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738943" y="2071685"/>
            <a:ext cx="1428760" cy="892975"/>
            <a:chOff x="5214942" y="2071678"/>
            <a:chExt cx="1428760" cy="892975"/>
          </a:xfrm>
        </p:grpSpPr>
        <p:pic>
          <p:nvPicPr>
            <p:cNvPr id="19" name="Picture 18" descr="kisspng-christmas-information-label-clip-art-sale-sticker-5accff50a392b1.43056737152338414467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14942" y="2071678"/>
              <a:ext cx="1428760" cy="892975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 rot="21180000">
              <a:off x="5450914" y="2370416"/>
              <a:ext cx="10448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</a:rPr>
                <a:t>Aarush Jain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726110" y="5107793"/>
            <a:ext cx="1500199" cy="937624"/>
            <a:chOff x="2285984" y="4643446"/>
            <a:chExt cx="1500198" cy="937624"/>
          </a:xfrm>
        </p:grpSpPr>
        <p:pic>
          <p:nvPicPr>
            <p:cNvPr id="21" name="Picture 20" descr="kisspng-christmas-information-label-clip-art-sale-sticker-5accff50a392b1.43056737152338414467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85984" y="4643446"/>
              <a:ext cx="1500198" cy="937624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 rot="21180000">
              <a:off x="2691103" y="4902202"/>
              <a:ext cx="7280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Jeana</a:t>
              </a: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771823" y="5107793"/>
            <a:ext cx="1385897" cy="866186"/>
            <a:chOff x="5143504" y="4705954"/>
            <a:chExt cx="1385897" cy="866186"/>
          </a:xfrm>
        </p:grpSpPr>
        <p:pic>
          <p:nvPicPr>
            <p:cNvPr id="25" name="Picture 24" descr="kisspng-christmas-information-label-clip-art-sale-sticker-5accff50a392b1.43056737152338414467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43504" y="4705954"/>
              <a:ext cx="1385897" cy="866186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 rot="21180000">
              <a:off x="5475448" y="4933637"/>
              <a:ext cx="819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Aarohi</a:t>
              </a: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489609" y="-30518"/>
            <a:ext cx="5072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solidFill>
                  <a:prstClr val="white"/>
                </a:solidFill>
                <a:latin typeface="Berlin Sans FB Demi" pitchFamily="34" charset="0"/>
              </a:rPr>
              <a:t>Creativity at its Summit</a:t>
            </a:r>
            <a:endParaRPr lang="en-US" sz="3600" b="1" dirty="0">
              <a:solidFill>
                <a:prstClr val="white"/>
              </a:solidFill>
              <a:latin typeface="Berlin Sans FB Demi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264428" y="5450649"/>
            <a:ext cx="1257309" cy="785818"/>
            <a:chOff x="3714743" y="4714884"/>
            <a:chExt cx="1257309" cy="785818"/>
          </a:xfrm>
        </p:grpSpPr>
        <p:pic>
          <p:nvPicPr>
            <p:cNvPr id="23" name="Picture 22" descr="kisspng-christmas-information-label-clip-art-sale-sticker-5accff50a392b1.43056737152338414467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14743" y="4714884"/>
              <a:ext cx="1257309" cy="785818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 rot="21180000">
              <a:off x="3945893" y="4949779"/>
              <a:ext cx="850426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b="1" dirty="0">
                  <a:solidFill>
                    <a:prstClr val="white"/>
                  </a:solidFill>
                </a:rPr>
                <a:t>Reyansh</a:t>
              </a:r>
              <a:endParaRPr lang="en-US" sz="15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6847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editorial_dp391331770_mask-removebg-pre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14" y="3000372"/>
            <a:ext cx="3429023" cy="2286016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208349" y="4102556"/>
            <a:ext cx="7030665" cy="8857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08349" y="3071810"/>
            <a:ext cx="7030665" cy="85725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 descr="school-education-picture-frame-clip-art-png-favpng-uUuir7EgKWs1zPH8DN8SvUzwN-removebg-preview.png"/>
          <p:cNvPicPr>
            <a:picLocks noChangeAspect="1"/>
          </p:cNvPicPr>
          <p:nvPr/>
        </p:nvPicPr>
        <p:blipFill>
          <a:blip r:embed="rId3"/>
          <a:srcRect b="71549"/>
          <a:stretch>
            <a:fillRect/>
          </a:stretch>
        </p:blipFill>
        <p:spPr>
          <a:xfrm>
            <a:off x="2491979" y="-24"/>
            <a:ext cx="7104487" cy="16618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9786" y="1928809"/>
            <a:ext cx="2725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Little </a:t>
            </a:r>
            <a:r>
              <a:rPr lang="en-US" sz="2400" b="1" dirty="0" err="1">
                <a:solidFill>
                  <a:srgbClr val="FF0000"/>
                </a:solidFill>
                <a:latin typeface="Comic Sans MS" pitchFamily="66" charset="0"/>
              </a:rPr>
              <a:t>Youtubers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7" name="Down Arrow 6"/>
          <p:cNvSpPr/>
          <p:nvPr/>
        </p:nvSpPr>
        <p:spPr>
          <a:xfrm>
            <a:off x="3238481" y="2500306"/>
            <a:ext cx="214315" cy="42862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PikPng.com_bell-icon-png_114600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38284" y="1928802"/>
            <a:ext cx="621927" cy="5000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09197" y="3286348"/>
            <a:ext cx="38149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prstClr val="black"/>
                </a:solidFill>
                <a:hlinkClick r:id="rId5"/>
              </a:rPr>
              <a:t>https://youtu.be/AEnzcyIMhs4</a:t>
            </a:r>
            <a:endParaRPr lang="en-US" sz="2200" b="1" dirty="0">
              <a:solidFill>
                <a:prstClr val="black"/>
              </a:solidFill>
            </a:endParaRPr>
          </a:p>
          <a:p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0979" y="4280387"/>
            <a:ext cx="3826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prstClr val="black"/>
                </a:solidFill>
                <a:hlinkClick r:id="rId6"/>
              </a:rPr>
              <a:t>https://youtu.be/2k7Eamy5ElY</a:t>
            </a:r>
            <a:endParaRPr lang="en-US" sz="2200" b="1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2987" y="3269605"/>
            <a:ext cx="2660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black"/>
                </a:solidFill>
              </a:rPr>
              <a:t>Avanya</a:t>
            </a:r>
            <a:r>
              <a:rPr lang="en-US" sz="2400" dirty="0">
                <a:solidFill>
                  <a:prstClr val="black"/>
                </a:solidFill>
              </a:rPr>
              <a:t> as </a:t>
            </a:r>
            <a:r>
              <a:rPr lang="en-US" sz="2400" dirty="0" err="1">
                <a:solidFill>
                  <a:prstClr val="black"/>
                </a:solidFill>
              </a:rPr>
              <a:t>Laxmi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Bai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6607" y="4308748"/>
            <a:ext cx="2403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black"/>
                </a:solidFill>
              </a:rPr>
              <a:t>Viraaj</a:t>
            </a:r>
            <a:r>
              <a:rPr lang="en-US" sz="2400" dirty="0">
                <a:solidFill>
                  <a:prstClr val="black"/>
                </a:solidFill>
              </a:rPr>
              <a:t> as Milkman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08345" y="5155789"/>
            <a:ext cx="7051408" cy="85725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45641" y="5303132"/>
            <a:ext cx="38740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prstClr val="black"/>
                </a:solidFill>
                <a:hlinkClick r:id="rId7"/>
              </a:rPr>
              <a:t>https://youtu.be/8uvht2Uwfh8</a:t>
            </a:r>
            <a:endParaRPr lang="en-US" sz="2200" b="1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6608" y="5303138"/>
            <a:ext cx="3176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prstClr val="black"/>
                </a:solidFill>
              </a:rPr>
              <a:t>Bhavneet</a:t>
            </a:r>
            <a:r>
              <a:rPr lang="en-US" sz="2400" dirty="0">
                <a:solidFill>
                  <a:prstClr val="black"/>
                </a:solidFill>
              </a:rPr>
              <a:t> as Sunny </a:t>
            </a:r>
            <a:r>
              <a:rPr lang="en-US" sz="2400" dirty="0" err="1">
                <a:solidFill>
                  <a:prstClr val="black"/>
                </a:solidFill>
              </a:rPr>
              <a:t>Deol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83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E1FFF480-0F6E-4F26-BDC1-963D19BCF2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804" y="82592"/>
            <a:ext cx="12161197" cy="676327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D7FF7F45-3CC0-40C0-B130-F1DAC3086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42812" y="1702342"/>
            <a:ext cx="8210145" cy="3638145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5400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Artists of </a:t>
            </a:r>
          </a:p>
          <a:p>
            <a:pPr marL="0" indent="0" algn="ctr">
              <a:buNone/>
            </a:pPr>
            <a:r>
              <a:rPr lang="en-US" sz="12000" b="1" dirty="0">
                <a:solidFill>
                  <a:srgbClr val="FF0000"/>
                </a:solidFill>
                <a:latin typeface="Curlz MT" panose="04040404050702020202" pitchFamily="82" charset="0"/>
              </a:rPr>
              <a:t>Class l Sangam</a:t>
            </a:r>
          </a:p>
          <a:p>
            <a:pPr marL="0" indent="0" algn="ctr">
              <a:buNone/>
            </a:pPr>
            <a:r>
              <a:rPr lang="en-US" sz="3000" dirty="0">
                <a:latin typeface="Cooper Black" panose="0208090404030B020404" pitchFamily="18" charset="0"/>
              </a:rPr>
              <a:t>Class teacher- Ms. Kavita </a:t>
            </a:r>
            <a:r>
              <a:rPr lang="en-US" sz="3000" dirty="0" err="1">
                <a:latin typeface="Cooper Black" panose="0208090404030B020404" pitchFamily="18" charset="0"/>
              </a:rPr>
              <a:t>Ranyal</a:t>
            </a:r>
            <a:endParaRPr lang="en-IN" sz="30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652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16B98BF8-C7DB-48F9-AE39-9D9867EECC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15" b="31721"/>
          <a:stretch/>
        </p:blipFill>
        <p:spPr>
          <a:xfrm>
            <a:off x="26949" y="-1"/>
            <a:ext cx="4110491" cy="2651761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C0205477-89D6-45AC-88BC-ACDEBEB6FD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" t="25850" r="5881" b="19864"/>
          <a:stretch/>
        </p:blipFill>
        <p:spPr>
          <a:xfrm>
            <a:off x="7248876" y="3310352"/>
            <a:ext cx="2396881" cy="31667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4A0BA4DD-2E1E-4EE3-A9C0-D60DF57016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94" b="30884"/>
          <a:stretch/>
        </p:blipFill>
        <p:spPr>
          <a:xfrm>
            <a:off x="4416768" y="-1"/>
            <a:ext cx="3637801" cy="265176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B6A2B4B2-07E3-45A8-9624-A8A6CE66CBB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" t="15238" b="21115"/>
          <a:stretch/>
        </p:blipFill>
        <p:spPr>
          <a:xfrm>
            <a:off x="9743676" y="2962089"/>
            <a:ext cx="2396881" cy="315514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240A899-82C5-4FD6-B5BB-7FEAEE874612}"/>
              </a:ext>
            </a:extLst>
          </p:cNvPr>
          <p:cNvSpPr txBox="1"/>
          <p:nvPr/>
        </p:nvSpPr>
        <p:spPr>
          <a:xfrm>
            <a:off x="9947993" y="5687902"/>
            <a:ext cx="21249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French Script MT" panose="03020402040607040605" pitchFamily="66" charset="0"/>
              </a:rPr>
              <a:t>Tushani</a:t>
            </a:r>
            <a:r>
              <a:rPr lang="en-US" sz="4000" b="1" dirty="0">
                <a:latin typeface="French Script MT" panose="03020402040607040605" pitchFamily="66" charset="0"/>
              </a:rPr>
              <a:t> Sabharwal</a:t>
            </a:r>
            <a:endParaRPr lang="en-IN" sz="4000" b="1" dirty="0">
              <a:latin typeface="French Script MT" panose="03020402040607040605" pitchFamily="66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AD6D4271-2512-4A8F-B4C2-630306B029C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47" b="30884"/>
          <a:stretch/>
        </p:blipFill>
        <p:spPr>
          <a:xfrm>
            <a:off x="8253479" y="1"/>
            <a:ext cx="3887076" cy="265176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6C68DA0-94E3-4528-93A6-B46731FCD9FB}"/>
              </a:ext>
            </a:extLst>
          </p:cNvPr>
          <p:cNvSpPr txBox="1"/>
          <p:nvPr/>
        </p:nvSpPr>
        <p:spPr>
          <a:xfrm>
            <a:off x="10386571" y="202178"/>
            <a:ext cx="1686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French Script MT" panose="03020402040607040605" pitchFamily="66" charset="0"/>
              </a:rPr>
              <a:t>Akhil Jain</a:t>
            </a:r>
            <a:endParaRPr lang="en-IN" sz="3200" b="1" dirty="0">
              <a:latin typeface="French Script MT" panose="03020402040607040605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25CF66-0394-4F6C-B5A0-CB18DC20957B}"/>
              </a:ext>
            </a:extLst>
          </p:cNvPr>
          <p:cNvSpPr txBox="1"/>
          <p:nvPr/>
        </p:nvSpPr>
        <p:spPr>
          <a:xfrm>
            <a:off x="7346796" y="6222123"/>
            <a:ext cx="2396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French Script MT" panose="03020402040607040605" pitchFamily="66" charset="0"/>
              </a:rPr>
              <a:t>Neeti</a:t>
            </a:r>
            <a:r>
              <a:rPr lang="en-US" sz="4000" b="1" dirty="0">
                <a:latin typeface="French Script MT" panose="03020402040607040605" pitchFamily="66" charset="0"/>
              </a:rPr>
              <a:t> Goyal</a:t>
            </a:r>
            <a:endParaRPr lang="en-IN" sz="4000" b="1" dirty="0">
              <a:latin typeface="French Script MT" panose="03020402040607040605" pitchFamily="66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21A27669-C912-4D56-9744-BCC3671FF7C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24" b="17882"/>
          <a:stretch/>
        </p:blipFill>
        <p:spPr>
          <a:xfrm>
            <a:off x="4727705" y="2962089"/>
            <a:ext cx="2423251" cy="3155143"/>
          </a:xfr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4884E75-422B-4137-9394-B061D10A0E41}"/>
              </a:ext>
            </a:extLst>
          </p:cNvPr>
          <p:cNvSpPr txBox="1"/>
          <p:nvPr/>
        </p:nvSpPr>
        <p:spPr>
          <a:xfrm>
            <a:off x="5005737" y="5995679"/>
            <a:ext cx="1988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French Script MT" panose="03020402040607040605" pitchFamily="66" charset="0"/>
              </a:rPr>
              <a:t>Anica</a:t>
            </a:r>
            <a:r>
              <a:rPr lang="en-US" sz="4000" b="1" dirty="0">
                <a:latin typeface="French Script MT" panose="03020402040607040605" pitchFamily="66" charset="0"/>
              </a:rPr>
              <a:t> Kaul</a:t>
            </a:r>
            <a:endParaRPr lang="en-IN" sz="4000" b="1" dirty="0">
              <a:latin typeface="French Script MT" panose="03020402040607040605" pitchFamily="66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9DADF02-4722-49D6-B244-D5D584C8331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1" b="25578"/>
          <a:stretch/>
        </p:blipFill>
        <p:spPr>
          <a:xfrm>
            <a:off x="2429836" y="3284842"/>
            <a:ext cx="2153949" cy="319225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335D2A8-D2EB-4AA9-B2CA-0FA273C5B830}"/>
              </a:ext>
            </a:extLst>
          </p:cNvPr>
          <p:cNvSpPr txBox="1"/>
          <p:nvPr/>
        </p:nvSpPr>
        <p:spPr>
          <a:xfrm>
            <a:off x="2442814" y="6288066"/>
            <a:ext cx="2189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French Script MT" panose="03020402040607040605" pitchFamily="66" charset="0"/>
              </a:rPr>
              <a:t>Tanvi Singla</a:t>
            </a:r>
            <a:endParaRPr lang="en-IN" sz="4000" b="1" dirty="0">
              <a:latin typeface="French Script MT" panose="03020402040607040605" pitchFamily="66" charset="0"/>
            </a:endParaRP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xmlns="" id="{5D1A0554-9022-4623-B19D-8859A601B9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73" t="21655" b="18359"/>
          <a:stretch/>
        </p:blipFill>
        <p:spPr>
          <a:xfrm>
            <a:off x="3" y="3144024"/>
            <a:ext cx="2285919" cy="2973202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BFD8B65-4C03-4A90-AD71-E816B86A182B}"/>
              </a:ext>
            </a:extLst>
          </p:cNvPr>
          <p:cNvSpPr txBox="1"/>
          <p:nvPr/>
        </p:nvSpPr>
        <p:spPr>
          <a:xfrm>
            <a:off x="163817" y="6093595"/>
            <a:ext cx="2048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French Script MT" panose="03020402040607040605" pitchFamily="66" charset="0"/>
              </a:rPr>
              <a:t>Kevin Rao</a:t>
            </a:r>
            <a:endParaRPr lang="en-IN" sz="4000" b="1" dirty="0">
              <a:latin typeface="French Script MT" panose="03020402040607040605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98B302A-EBC2-4ACF-87D9-08215AB93773}"/>
              </a:ext>
            </a:extLst>
          </p:cNvPr>
          <p:cNvSpPr txBox="1"/>
          <p:nvPr/>
        </p:nvSpPr>
        <p:spPr>
          <a:xfrm>
            <a:off x="5267304" y="3"/>
            <a:ext cx="1876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French Script MT" panose="03020402040607040605" pitchFamily="66" charset="0"/>
              </a:rPr>
              <a:t>Yatin</a:t>
            </a:r>
            <a:r>
              <a:rPr lang="en-US" sz="3200" b="1" dirty="0">
                <a:solidFill>
                  <a:srgbClr val="FF0000"/>
                </a:solidFill>
                <a:latin typeface="French Script MT" panose="03020402040607040605" pitchFamily="66" charset="0"/>
              </a:rPr>
              <a:t> </a:t>
            </a:r>
            <a:r>
              <a:rPr lang="en-US" sz="3200" b="1" dirty="0">
                <a:latin typeface="French Script MT" panose="03020402040607040605" pitchFamily="66" charset="0"/>
              </a:rPr>
              <a:t>Goyal</a:t>
            </a:r>
            <a:endParaRPr lang="en-IN" sz="3200" b="1" dirty="0">
              <a:latin typeface="French Script MT" panose="03020402040607040605" pitchFamily="66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041DB23-AF61-4784-8091-3036FA067D9D}"/>
              </a:ext>
            </a:extLst>
          </p:cNvPr>
          <p:cNvSpPr txBox="1"/>
          <p:nvPr/>
        </p:nvSpPr>
        <p:spPr>
          <a:xfrm>
            <a:off x="1479677" y="2459772"/>
            <a:ext cx="1612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French Script MT" panose="03020402040607040605" pitchFamily="66" charset="0"/>
              </a:rPr>
              <a:t>Prachi</a:t>
            </a:r>
            <a:endParaRPr lang="en-IN" sz="4000" b="1" dirty="0">
              <a:latin typeface="French Script MT" panose="030204020406070406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512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88C2B146-E3F3-4D1D-B97A-0C65257631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7" t="24089" r="7026" b="17371"/>
          <a:stretch/>
        </p:blipFill>
        <p:spPr>
          <a:xfrm>
            <a:off x="4520829" y="3503424"/>
            <a:ext cx="2183363" cy="3311432"/>
          </a:xfr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36FCDC09-22E8-42C5-A3EC-A0DA4B2783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2" t="15721" b="14753"/>
          <a:stretch/>
        </p:blipFill>
        <p:spPr>
          <a:xfrm>
            <a:off x="9392195" y="2381935"/>
            <a:ext cx="2737580" cy="443292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5687292-8D6B-4CD1-A253-7CE7520F1D91}"/>
              </a:ext>
            </a:extLst>
          </p:cNvPr>
          <p:cNvSpPr txBox="1"/>
          <p:nvPr/>
        </p:nvSpPr>
        <p:spPr>
          <a:xfrm>
            <a:off x="4346637" y="2974956"/>
            <a:ext cx="2594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latin typeface="Cooper Black" panose="0208090404030B020404" pitchFamily="18" charset="0"/>
              </a:rPr>
              <a:t>Yakshi’s</a:t>
            </a:r>
            <a:r>
              <a:rPr lang="en-US" sz="2000" dirty="0">
                <a:latin typeface="Cooper Black" panose="0208090404030B020404" pitchFamily="18" charset="0"/>
              </a:rPr>
              <a:t> CD craft</a:t>
            </a:r>
            <a:endParaRPr lang="en-IN" sz="2000" dirty="0">
              <a:latin typeface="Cooper Black" panose="0208090404030B0204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9AA29CA-E47B-4EF5-B16F-C619184828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" t="31837" r="8239" b="37278"/>
          <a:stretch/>
        </p:blipFill>
        <p:spPr>
          <a:xfrm>
            <a:off x="1" y="3375066"/>
            <a:ext cx="3832603" cy="2959188"/>
          </a:xfrm>
          <a:prstGeom prst="rect">
            <a:avLst/>
          </a:prstGeom>
        </p:spPr>
      </p:pic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xmlns="" id="{7CE2333D-3D36-451A-BCEC-3C7929739C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25" b="31738"/>
          <a:stretch/>
        </p:blipFill>
        <p:spPr>
          <a:xfrm>
            <a:off x="3" y="19147"/>
            <a:ext cx="3928511" cy="28290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2A6D205-F2FE-4FBC-86F3-2526400D3BC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1" t="22449" r="19318" b="24081"/>
          <a:stretch/>
        </p:blipFill>
        <p:spPr>
          <a:xfrm>
            <a:off x="6965683" y="1604392"/>
            <a:ext cx="2281345" cy="44776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E7EA430-252C-4A7A-AEDA-17262C2A1CA3}"/>
              </a:ext>
            </a:extLst>
          </p:cNvPr>
          <p:cNvSpPr txBox="1"/>
          <p:nvPr/>
        </p:nvSpPr>
        <p:spPr>
          <a:xfrm>
            <a:off x="-27305" y="2901282"/>
            <a:ext cx="42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ooper Black" panose="0208090404030B020404" pitchFamily="18" charset="0"/>
              </a:rPr>
              <a:t>Kavyan Singla’s</a:t>
            </a:r>
            <a:r>
              <a:rPr lang="en-US" sz="2000" dirty="0">
                <a:latin typeface="Cooper Black" panose="0208090404030B020404" pitchFamily="18" charset="0"/>
              </a:rPr>
              <a:t> vegetable craft</a:t>
            </a:r>
            <a:endParaRPr lang="en-IN" sz="2000" dirty="0">
              <a:latin typeface="Cooper Black" panose="0208090404030B0204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6928403-F663-4320-93AC-4287FF7CE668}"/>
              </a:ext>
            </a:extLst>
          </p:cNvPr>
          <p:cNvSpPr txBox="1"/>
          <p:nvPr/>
        </p:nvSpPr>
        <p:spPr>
          <a:xfrm>
            <a:off x="396462" y="6334254"/>
            <a:ext cx="3135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latin typeface="Cooper Black" panose="0208090404030B020404" pitchFamily="18" charset="0"/>
              </a:rPr>
              <a:t>Yuvant</a:t>
            </a:r>
            <a:r>
              <a:rPr lang="en-US" sz="2000" dirty="0">
                <a:solidFill>
                  <a:srgbClr val="FF0000"/>
                </a:solidFill>
                <a:latin typeface="Cooper Black" panose="0208090404030B0204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ooper Black" panose="0208090404030B020404" pitchFamily="18" charset="0"/>
              </a:rPr>
              <a:t>Mor’s</a:t>
            </a:r>
            <a:r>
              <a:rPr lang="en-US" sz="2000" dirty="0">
                <a:latin typeface="Cooper Black" panose="0208090404030B020404" pitchFamily="18" charset="0"/>
              </a:rPr>
              <a:t> CD craft</a:t>
            </a:r>
            <a:endParaRPr lang="en-IN" sz="2000" dirty="0">
              <a:latin typeface="Cooper Black" panose="0208090404030B0204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7D422A6-2C26-468D-9BEA-177D77D4BE5C}"/>
              </a:ext>
            </a:extLst>
          </p:cNvPr>
          <p:cNvSpPr txBox="1"/>
          <p:nvPr/>
        </p:nvSpPr>
        <p:spPr>
          <a:xfrm>
            <a:off x="6867859" y="6059599"/>
            <a:ext cx="2356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oper Black" panose="0208090404030B020404" pitchFamily="18" charset="0"/>
              </a:rPr>
              <a:t>Ayaan Sharma’s</a:t>
            </a:r>
            <a:r>
              <a:rPr lang="en-US" sz="2000" dirty="0">
                <a:latin typeface="Cooper Black" panose="0208090404030B020404" pitchFamily="18" charset="0"/>
              </a:rPr>
              <a:t> snowman</a:t>
            </a:r>
            <a:endParaRPr lang="en-IN" sz="2000" dirty="0">
              <a:latin typeface="Cooper Black" panose="0208090404030B0204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86B7F34-95DA-4E9A-821D-A2C961A56842}"/>
              </a:ext>
            </a:extLst>
          </p:cNvPr>
          <p:cNvSpPr txBox="1"/>
          <p:nvPr/>
        </p:nvSpPr>
        <p:spPr>
          <a:xfrm>
            <a:off x="9682540" y="1690691"/>
            <a:ext cx="2237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rgbClr val="FF0000"/>
                </a:solidFill>
                <a:latin typeface="Cooper Black" panose="0208090404030B020404" pitchFamily="18" charset="0"/>
              </a:rPr>
              <a:t>Taanish</a:t>
            </a:r>
            <a:r>
              <a:rPr lang="en-US" sz="2000" dirty="0">
                <a:solidFill>
                  <a:srgbClr val="FF0000"/>
                </a:solidFill>
                <a:latin typeface="Cooper Black" panose="0208090404030B020404" pitchFamily="18" charset="0"/>
              </a:rPr>
              <a:t> Goel’s</a:t>
            </a:r>
            <a:r>
              <a:rPr lang="en-US" sz="2000" dirty="0">
                <a:latin typeface="Cooper Black" panose="0208090404030B020404" pitchFamily="18" charset="0"/>
              </a:rPr>
              <a:t> </a:t>
            </a:r>
          </a:p>
          <a:p>
            <a:pPr algn="ctr"/>
            <a:r>
              <a:rPr lang="en-US" sz="2000" dirty="0">
                <a:latin typeface="Cooper Black" panose="0208090404030B020404" pitchFamily="18" charset="0"/>
              </a:rPr>
              <a:t>leaf pasting</a:t>
            </a:r>
            <a:endParaRPr lang="en-IN" sz="2000" dirty="0">
              <a:latin typeface="Cooper Black" panose="0208090404030B0204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A892937-6CF9-4633-895A-8448D405FB84}"/>
              </a:ext>
            </a:extLst>
          </p:cNvPr>
          <p:cNvSpPr/>
          <p:nvPr/>
        </p:nvSpPr>
        <p:spPr>
          <a:xfrm>
            <a:off x="4096504" y="90518"/>
            <a:ext cx="7262885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0" b="1" cap="none" spc="0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Curlz MT" panose="04040404050702020202" pitchFamily="82" charset="0"/>
              </a:rPr>
              <a:t>Craft Corner</a:t>
            </a:r>
            <a:endParaRPr lang="en-IN" sz="11000" b="1" cap="none" spc="0" dirty="0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613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5BB211A5-BD6F-4524-A80C-06C4D6052D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4875" t="8711" r="25563" b="11015"/>
          <a:stretch/>
        </p:blipFill>
        <p:spPr>
          <a:xfrm>
            <a:off x="9546453" y="204287"/>
            <a:ext cx="2568103" cy="2256817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C5E64A25-F6E1-4640-B500-C2F98A1F49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7" t="18852" r="23117" b="29954"/>
          <a:stretch/>
        </p:blipFill>
        <p:spPr>
          <a:xfrm>
            <a:off x="16551" y="3118059"/>
            <a:ext cx="1341632" cy="3739947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89289A6-02D7-4147-9839-80DF4E6226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3" t="30208" r="20702" b="32978"/>
          <a:stretch/>
        </p:blipFill>
        <p:spPr>
          <a:xfrm>
            <a:off x="16554" y="-1"/>
            <a:ext cx="2424535" cy="30253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C7A456B0-D89E-4735-8089-20ABB860C64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7" t="31489" r="40677" b="29519"/>
          <a:stretch/>
        </p:blipFill>
        <p:spPr>
          <a:xfrm>
            <a:off x="1699996" y="3118052"/>
            <a:ext cx="1492781" cy="37399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3E4E3A0F-F292-4808-B8F2-36C35C95464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2" t="1277" r="16092" b="36312"/>
          <a:stretch/>
        </p:blipFill>
        <p:spPr>
          <a:xfrm>
            <a:off x="3477487" y="3100987"/>
            <a:ext cx="1538479" cy="37399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9645C072-0C35-47B9-A812-8A38872CE67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7" t="40710" r="24172" b="37264"/>
          <a:stretch/>
        </p:blipFill>
        <p:spPr>
          <a:xfrm>
            <a:off x="2580350" y="2080"/>
            <a:ext cx="4053735" cy="30232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77150D78-97AF-4AB1-89E3-6ADD6D0673E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8" t="32908" r="37605" b="32908"/>
          <a:stretch/>
        </p:blipFill>
        <p:spPr>
          <a:xfrm>
            <a:off x="5300668" y="3133033"/>
            <a:ext cx="1333413" cy="369371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FCB9D1E0-E138-4045-BED3-3191635101A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07" r="44673" b="19148"/>
          <a:stretch/>
        </p:blipFill>
        <p:spPr>
          <a:xfrm>
            <a:off x="6891333" y="3118050"/>
            <a:ext cx="1531328" cy="37086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28936D12-2B40-4556-9008-A18A9A18267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2" t="6666" r="15521" b="14042"/>
          <a:stretch/>
        </p:blipFill>
        <p:spPr>
          <a:xfrm>
            <a:off x="8756311" y="3133033"/>
            <a:ext cx="1544364" cy="367585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30652D37-7FA9-45BD-BD53-6CE212AD945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2" t="9078" r="11245" b="26099"/>
          <a:stretch/>
        </p:blipFill>
        <p:spPr>
          <a:xfrm>
            <a:off x="10590908" y="3133033"/>
            <a:ext cx="1469161" cy="369371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63006635-899C-4677-9AF6-73AAEF2038B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9" t="29946" r="17167" b="35074"/>
          <a:stretch/>
        </p:blipFill>
        <p:spPr>
          <a:xfrm>
            <a:off x="6773345" y="12926"/>
            <a:ext cx="2701399" cy="299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8119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5F9EDB-0ECB-4CBB-8C5E-F6197A0D5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4109" y="681043"/>
            <a:ext cx="4859695" cy="1009651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99D7F71-B7E4-413D-B082-0D6BACCAD0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1366" r="1288" b="2618"/>
          <a:stretch/>
        </p:blipFill>
        <p:spPr>
          <a:xfrm>
            <a:off x="17525" y="41988"/>
            <a:ext cx="7865707" cy="677402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2E0CB8EF-9805-420B-B500-F26D7B69B0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47096"/>
          <a:stretch/>
        </p:blipFill>
        <p:spPr>
          <a:xfrm>
            <a:off x="7865709" y="0"/>
            <a:ext cx="4326295" cy="6951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1B109E2-A246-462D-A97B-ED071399D9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7308" y="939894"/>
            <a:ext cx="1524733" cy="150159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47D9FA02-0BE0-4776-AF3D-2516239C08CB}"/>
              </a:ext>
            </a:extLst>
          </p:cNvPr>
          <p:cNvSpPr txBox="1">
            <a:spLocks/>
          </p:cNvSpPr>
          <p:nvPr/>
        </p:nvSpPr>
        <p:spPr>
          <a:xfrm>
            <a:off x="3" y="2481947"/>
            <a:ext cx="3415004" cy="31438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hlinkClick r:id="rId5"/>
              </a:rPr>
              <a:t>https://youtu.be/yFedwLfGzPA</a:t>
            </a:r>
            <a:endParaRPr lang="en-US" sz="18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800" dirty="0"/>
              <a:t> </a:t>
            </a:r>
            <a:r>
              <a:rPr lang="en-US" altLang="zh-CN" sz="1800" dirty="0" err="1"/>
              <a:t>Anica</a:t>
            </a:r>
            <a:r>
              <a:rPr lang="en-US" altLang="zh-CN" sz="1800" dirty="0"/>
              <a:t> Kaul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>
                <a:hlinkClick r:id="rId6"/>
              </a:rPr>
              <a:t>https://youtu.be/MQJfffy9gF8</a:t>
            </a:r>
            <a:endParaRPr lang="en-US" sz="18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zh-CN" sz="1800" dirty="0" err="1"/>
              <a:t>Parth</a:t>
            </a:r>
            <a:r>
              <a:rPr lang="zh-CN" altLang="en-US" sz="1800" dirty="0"/>
              <a:t> </a:t>
            </a:r>
            <a:r>
              <a:rPr lang="en-US" altLang="zh-CN" sz="1800" dirty="0"/>
              <a:t>Sharma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>
                <a:hlinkClick r:id="rId7"/>
              </a:rPr>
              <a:t>https://youtu.be/9BSOmRp8J24</a:t>
            </a:r>
            <a:endParaRPr lang="en-US" sz="18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zh-CN" sz="1800" dirty="0" err="1"/>
              <a:t>Yuvant</a:t>
            </a:r>
            <a:r>
              <a:rPr lang="zh-CN" altLang="en-US" sz="1800" dirty="0"/>
              <a:t> </a:t>
            </a:r>
            <a:r>
              <a:rPr lang="en-US" altLang="zh-CN" sz="1800" dirty="0" err="1"/>
              <a:t>Mor</a:t>
            </a:r>
            <a:endParaRPr lang="en-US" altLang="zh-CN" sz="18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>
                <a:hlinkClick r:id="rId8"/>
              </a:rPr>
              <a:t>https://youtu.be/ZV4jOnbVWHM</a:t>
            </a:r>
            <a:endParaRPr lang="en-US" sz="18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zh-CN" sz="1800" dirty="0" err="1"/>
              <a:t>Aaradhya</a:t>
            </a:r>
            <a:r>
              <a:rPr lang="en-US" altLang="zh-CN" sz="1800" dirty="0"/>
              <a:t> Sharma</a:t>
            </a:r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AFE17C6-3565-4300-87E4-2E805244F64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5910"/>
          <a:stretch/>
        </p:blipFill>
        <p:spPr>
          <a:xfrm>
            <a:off x="3659381" y="1153121"/>
            <a:ext cx="1402137" cy="22219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AFE239B-97D4-4CAD-B2DA-D0D319B2333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792" t="19380" r="15289" b="7335"/>
          <a:stretch/>
        </p:blipFill>
        <p:spPr>
          <a:xfrm>
            <a:off x="10369689" y="1127309"/>
            <a:ext cx="1734903" cy="2301697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xmlns="" id="{D7C0074A-81F2-4C74-9C61-99949EA82BE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1" b="17674"/>
          <a:stretch/>
        </p:blipFill>
        <p:spPr>
          <a:xfrm>
            <a:off x="7112925" y="1134791"/>
            <a:ext cx="1453133" cy="22870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9250E7B-F88F-43D7-9E8C-93ABDEA50EB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306" t="17640"/>
          <a:stretch/>
        </p:blipFill>
        <p:spPr>
          <a:xfrm>
            <a:off x="10223772" y="3555996"/>
            <a:ext cx="1865597" cy="22101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B6DD4762-F8B7-435C-9AA8-7D3F01FC00F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529" t="8922" r="11547" b="36329"/>
          <a:stretch/>
        </p:blipFill>
        <p:spPr>
          <a:xfrm>
            <a:off x="5070495" y="1134920"/>
            <a:ext cx="1974472" cy="22940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444C804-A165-4B2A-B9DF-7460DE06826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3687" t="9708" r="32578" b="42457"/>
          <a:stretch/>
        </p:blipFill>
        <p:spPr>
          <a:xfrm>
            <a:off x="3665160" y="3536633"/>
            <a:ext cx="1510224" cy="21682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50F4579-204C-4FCB-B664-8D756811E22D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6517" t="9921" r="18539" b="22499"/>
          <a:stretch/>
        </p:blipFill>
        <p:spPr>
          <a:xfrm>
            <a:off x="8634021" y="1128103"/>
            <a:ext cx="1667711" cy="23138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9FBAB75F-7A99-417B-AD5D-68A65DB35D5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30417" t="875" r="6898" b="-1572"/>
          <a:stretch/>
        </p:blipFill>
        <p:spPr>
          <a:xfrm>
            <a:off x="8589237" y="3560850"/>
            <a:ext cx="1597075" cy="22052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61F02C74-AD53-4390-A914-BF0369AD39A4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t="20000" r="6354"/>
          <a:stretch/>
        </p:blipFill>
        <p:spPr>
          <a:xfrm>
            <a:off x="6729103" y="3536628"/>
            <a:ext cx="1761028" cy="21865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98D45114-37D7-4BBC-93C8-4C8B3939E9D5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24258" t="16449" r="20557" b="28085"/>
          <a:stretch/>
        </p:blipFill>
        <p:spPr>
          <a:xfrm>
            <a:off x="5296949" y="3552644"/>
            <a:ext cx="1362735" cy="220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3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Vertical 3">
            <a:extLst>
              <a:ext uri="{FF2B5EF4-FFF2-40B4-BE49-F238E27FC236}">
                <a16:creationId xmlns:a16="http://schemas.microsoft.com/office/drawing/2014/main" xmlns="" id="{20649C5D-DDD3-4602-B4BD-0C9585E2A19D}"/>
              </a:ext>
            </a:extLst>
          </p:cNvPr>
          <p:cNvSpPr/>
          <p:nvPr/>
        </p:nvSpPr>
        <p:spPr>
          <a:xfrm>
            <a:off x="1" y="6"/>
            <a:ext cx="5268347" cy="6737989"/>
          </a:xfrm>
          <a:prstGeom prst="verticalScroll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highlight>
                <a:srgbClr val="00FFFF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3D55C6-F6D1-4F56-A373-8DF429E67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116" y="-245114"/>
            <a:ext cx="3396241" cy="1325563"/>
          </a:xfrm>
        </p:spPr>
        <p:txBody>
          <a:bodyPr/>
          <a:lstStyle/>
          <a:p>
            <a:r>
              <a:rPr lang="en-US" dirty="0">
                <a:latin typeface="Cooper Black" panose="0208090404030B020404" pitchFamily="18" charset="0"/>
              </a:rPr>
              <a:t>Our Videos</a:t>
            </a:r>
            <a:endParaRPr lang="en-IN" dirty="0">
              <a:latin typeface="Cooper Black" panose="0208090404030B0204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96BFB3-4992-48C1-98CA-A5090AE8AB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225" y="987128"/>
            <a:ext cx="3921899" cy="5131276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https://youtu.be/6eICqNYfdpo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B0503020204020204" pitchFamily="2" charset="-122"/>
                <a:cs typeface="+mn-cs"/>
              </a:rPr>
              <a:t>Sehaj</a:t>
            </a:r>
            <a:endParaRPr lang="en-US" altLang="zh-CN" sz="2400" dirty="0">
              <a:solidFill>
                <a:prstClr val="black"/>
              </a:solidFill>
              <a:latin typeface="Calibri" panose="020F0502020204030204"/>
              <a:ea typeface="等线" panose="020B0503020204020204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hlinkClick r:id="rId4"/>
              </a:rPr>
              <a:t>https://youtu.be/-EPr0P-mnwg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/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/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400" b="1" dirty="0">
                <a:solidFill>
                  <a:prstClr val="black"/>
                </a:solidFill>
                <a:latin typeface="Calibri Light" panose="020F0302020204030204"/>
                <a:ea typeface="等线 Light" panose="020B0503020204020204" pitchFamily="2" charset="-122"/>
                <a:cs typeface="+mj-cs"/>
              </a:rPr>
              <a:t>M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等线 Light" panose="020B0503020204020204" pitchFamily="2" charset="-122"/>
                <a:cs typeface="+mj-cs"/>
              </a:rPr>
              <a:t>ayra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等线 Light" panose="020B0503020204020204" pitchFamily="2" charset="-122"/>
                <a:cs typeface="+mj-cs"/>
              </a:rPr>
              <a:t> Sharma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dirty="0">
                <a:hlinkClick r:id="rId5"/>
              </a:rPr>
              <a:t>https://youtu.be/ENVzt-jsY_E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 err="1"/>
              <a:t>A</a:t>
            </a:r>
            <a:r>
              <a:rPr lang="en-US" altLang="zh-CN" sz="2400" b="1" dirty="0" err="1"/>
              <a:t>aradhya</a:t>
            </a:r>
            <a:r>
              <a:rPr lang="en-US" altLang="zh-CN" sz="2400" b="1" dirty="0"/>
              <a:t> Sharma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https://drive.google.com/file/d/1GQ9lzPCtAqPtimeHnj3FjllEWXiXORkI/view?usp=drivesdk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B0503020204020204" pitchFamily="2" charset="-122"/>
                <a:cs typeface="+mn-cs"/>
              </a:rPr>
              <a:t>Raghav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B0503020204020204" pitchFamily="2" charset="-122"/>
              <a:cs typeface="+mn-cs"/>
            </a:endParaRPr>
          </a:p>
          <a:p>
            <a:endParaRPr lang="en-IN" sz="2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62537882-9831-4576-B55B-5E40CE1B8B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30" b="30237"/>
          <a:stretch/>
        </p:blipFill>
        <p:spPr>
          <a:xfrm>
            <a:off x="4963887" y="2189257"/>
            <a:ext cx="3028948" cy="3031759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D527DA3-36C5-430B-A189-5CBB468C9F6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2" b="9158"/>
          <a:stretch/>
        </p:blipFill>
        <p:spPr>
          <a:xfrm rot="16200000">
            <a:off x="9047556" y="3629578"/>
            <a:ext cx="2391241" cy="3897661"/>
          </a:xfrm>
          <a:prstGeom prst="rect">
            <a:avLst/>
          </a:prstGeom>
          <a:ln w="15875">
            <a:solidFill>
              <a:schemeClr val="tx2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1" name="Flowchart: Decision 10">
            <a:extLst>
              <a:ext uri="{FF2B5EF4-FFF2-40B4-BE49-F238E27FC236}">
                <a16:creationId xmlns:a16="http://schemas.microsoft.com/office/drawing/2014/main" xmlns="" id="{EBA4F101-B5CB-4F1B-AAC5-2A9A3EE12CC0}"/>
              </a:ext>
            </a:extLst>
          </p:cNvPr>
          <p:cNvSpPr/>
          <p:nvPr/>
        </p:nvSpPr>
        <p:spPr>
          <a:xfrm>
            <a:off x="9365406" y="3655003"/>
            <a:ext cx="2153375" cy="727787"/>
          </a:xfrm>
          <a:prstGeom prst="flowChartDecis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Aanya</a:t>
            </a:r>
            <a:r>
              <a:rPr lang="en-US" sz="2400" dirty="0">
                <a:solidFill>
                  <a:schemeClr val="tx1"/>
                </a:solidFill>
              </a:rPr>
              <a:t> Gupta</a:t>
            </a:r>
            <a:endParaRPr lang="en-IN" sz="2400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1116D82-2B13-422F-8DE4-5EBACE940AE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19" b="31453"/>
          <a:stretch/>
        </p:blipFill>
        <p:spPr>
          <a:xfrm rot="10800000">
            <a:off x="8253725" y="12362"/>
            <a:ext cx="3938275" cy="2835340"/>
          </a:xfrm>
          <a:prstGeom prst="rect">
            <a:avLst/>
          </a:prstGeom>
          <a:ln w="15875">
            <a:solidFill>
              <a:schemeClr val="tx2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5" name="Flowchart: Decision 14">
            <a:extLst>
              <a:ext uri="{FF2B5EF4-FFF2-40B4-BE49-F238E27FC236}">
                <a16:creationId xmlns:a16="http://schemas.microsoft.com/office/drawing/2014/main" xmlns="" id="{5D78F3C9-82D0-4650-BC63-6CF8403180EF}"/>
              </a:ext>
            </a:extLst>
          </p:cNvPr>
          <p:cNvSpPr/>
          <p:nvPr/>
        </p:nvSpPr>
        <p:spPr>
          <a:xfrm>
            <a:off x="9365406" y="2689424"/>
            <a:ext cx="2153375" cy="727787"/>
          </a:xfrm>
          <a:prstGeom prst="flowChartDecis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Advik</a:t>
            </a:r>
            <a:r>
              <a:rPr lang="en-US" sz="2400" dirty="0">
                <a:solidFill>
                  <a:schemeClr val="tx1"/>
                </a:solidFill>
              </a:rPr>
              <a:t> Gupta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xmlns="" id="{3A5DEED6-1E8A-4E86-B0E9-84CB19951387}"/>
              </a:ext>
            </a:extLst>
          </p:cNvPr>
          <p:cNvSpPr/>
          <p:nvPr/>
        </p:nvSpPr>
        <p:spPr>
          <a:xfrm>
            <a:off x="5250929" y="1082580"/>
            <a:ext cx="2474179" cy="1108808"/>
          </a:xfrm>
          <a:prstGeom prst="diamon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Sandhya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542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918A6865-8860-4C31-915C-E553E53C0F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59" b="28837"/>
          <a:stretch/>
        </p:blipFill>
        <p:spPr>
          <a:xfrm>
            <a:off x="8845685" y="6"/>
            <a:ext cx="3346315" cy="2178997"/>
          </a:xfrm>
          <a:effectLst>
            <a:glow rad="228600">
              <a:srgbClr val="FF0000">
                <a:alpha val="40000"/>
              </a:srgbClr>
            </a:glow>
          </a:effec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8B3E6976-EC22-436B-9D54-9AAA5C14F4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6" t="22257" r="6715" b="22373"/>
          <a:stretch/>
        </p:blipFill>
        <p:spPr>
          <a:xfrm rot="16200000">
            <a:off x="9455823" y="4121823"/>
            <a:ext cx="2256816" cy="3215540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50800" dir="5400000" algn="ctr" rotWithShape="0">
              <a:schemeClr val="accent4"/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3FB269D-B363-4FEA-85F3-43BF21F85D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" t="36738" r="4720" b="28085"/>
          <a:stretch/>
        </p:blipFill>
        <p:spPr>
          <a:xfrm>
            <a:off x="9163460" y="2261686"/>
            <a:ext cx="3028545" cy="21789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0" name="Cloud 9">
            <a:extLst>
              <a:ext uri="{FF2B5EF4-FFF2-40B4-BE49-F238E27FC236}">
                <a16:creationId xmlns:a16="http://schemas.microsoft.com/office/drawing/2014/main" xmlns="" id="{E78455F0-E6C4-4BA0-84F6-618422C33AD1}"/>
              </a:ext>
            </a:extLst>
          </p:cNvPr>
          <p:cNvSpPr/>
          <p:nvPr/>
        </p:nvSpPr>
        <p:spPr>
          <a:xfrm>
            <a:off x="7853468" y="2"/>
            <a:ext cx="1468877" cy="889743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Harshiv</a:t>
            </a:r>
            <a:r>
              <a:rPr lang="en-US" dirty="0"/>
              <a:t> Singla</a:t>
            </a:r>
            <a:endParaRPr lang="en-IN" dirty="0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xmlns="" id="{1FA98A01-7859-4740-BAF3-2CDC45809D23}"/>
              </a:ext>
            </a:extLst>
          </p:cNvPr>
          <p:cNvSpPr/>
          <p:nvPr/>
        </p:nvSpPr>
        <p:spPr>
          <a:xfrm>
            <a:off x="7853468" y="2984132"/>
            <a:ext cx="1468877" cy="889743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Vihaan </a:t>
            </a:r>
            <a:r>
              <a:rPr lang="en-US" dirty="0" err="1"/>
              <a:t>Taangri</a:t>
            </a:r>
            <a:endParaRPr lang="en-IN" dirty="0"/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xmlns="" id="{43D2BB02-5ED7-4C09-AEC1-0890EF19AD1C}"/>
              </a:ext>
            </a:extLst>
          </p:cNvPr>
          <p:cNvSpPr/>
          <p:nvPr/>
        </p:nvSpPr>
        <p:spPr>
          <a:xfrm>
            <a:off x="7853468" y="5815863"/>
            <a:ext cx="1468877" cy="889743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Mayra Sharma</a:t>
            </a:r>
            <a:endParaRPr lang="en-IN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A7A63B7-90A4-4A71-954F-033858A72E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8" t="41088" r="11760" b="34185"/>
          <a:stretch/>
        </p:blipFill>
        <p:spPr>
          <a:xfrm>
            <a:off x="3" y="0"/>
            <a:ext cx="3226343" cy="217899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xmlns="" id="{EEE50A5C-1B74-4FEB-857C-348189365D4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4" b="20227"/>
          <a:stretch/>
        </p:blipFill>
        <p:spPr>
          <a:xfrm rot="5400000">
            <a:off x="484763" y="4189730"/>
            <a:ext cx="2256816" cy="307973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8AEE3F7D-B6C2-4B52-AB19-CD272218686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1" t="36459" r="5292" b="31768"/>
          <a:stretch/>
        </p:blipFill>
        <p:spPr>
          <a:xfrm>
            <a:off x="3" y="2256823"/>
            <a:ext cx="2833743" cy="21789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0" name="Cloud 19">
            <a:extLst>
              <a:ext uri="{FF2B5EF4-FFF2-40B4-BE49-F238E27FC236}">
                <a16:creationId xmlns:a16="http://schemas.microsoft.com/office/drawing/2014/main" xmlns="" id="{2CB9700F-7EBB-47F6-BF25-CEDA8097D84D}"/>
              </a:ext>
            </a:extLst>
          </p:cNvPr>
          <p:cNvSpPr/>
          <p:nvPr/>
        </p:nvSpPr>
        <p:spPr>
          <a:xfrm flipH="1">
            <a:off x="2911004" y="2"/>
            <a:ext cx="1468877" cy="889743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Shanaya</a:t>
            </a:r>
            <a:endParaRPr lang="en-IN" dirty="0"/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xmlns="" id="{119D5541-C43C-4150-BAA4-6F3B775F1EFB}"/>
              </a:ext>
            </a:extLst>
          </p:cNvPr>
          <p:cNvSpPr/>
          <p:nvPr/>
        </p:nvSpPr>
        <p:spPr>
          <a:xfrm flipH="1">
            <a:off x="2617765" y="2984132"/>
            <a:ext cx="1468877" cy="889743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36000" rtlCol="0" anchor="ctr">
            <a:noAutofit/>
          </a:bodyPr>
          <a:lstStyle/>
          <a:p>
            <a:pPr algn="ctr"/>
            <a:r>
              <a:rPr lang="en-US" sz="1700" dirty="0" err="1"/>
              <a:t>Chitraaksh</a:t>
            </a:r>
            <a:endParaRPr lang="en-IN" sz="1700" dirty="0"/>
          </a:p>
        </p:txBody>
      </p:sp>
      <p:sp>
        <p:nvSpPr>
          <p:cNvPr id="22" name="Cloud 21">
            <a:extLst>
              <a:ext uri="{FF2B5EF4-FFF2-40B4-BE49-F238E27FC236}">
                <a16:creationId xmlns:a16="http://schemas.microsoft.com/office/drawing/2014/main" xmlns="" id="{0B0A5D5F-4D4A-47CA-973F-41F6747D7CE9}"/>
              </a:ext>
            </a:extLst>
          </p:cNvPr>
          <p:cNvSpPr/>
          <p:nvPr/>
        </p:nvSpPr>
        <p:spPr>
          <a:xfrm flipH="1">
            <a:off x="2869659" y="5815863"/>
            <a:ext cx="1468877" cy="889743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Ashank</a:t>
            </a:r>
            <a:r>
              <a:rPr lang="en-US" dirty="0"/>
              <a:t> </a:t>
            </a:r>
            <a:r>
              <a:rPr lang="en-US" dirty="0" err="1"/>
              <a:t>Gauba</a:t>
            </a:r>
            <a:endParaRPr lang="en-IN" dirty="0"/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xmlns="" id="{FE4F00E8-5318-4ED6-A6FF-6F40152C61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" t="7058" r="3348" b="6411"/>
          <a:stretch/>
        </p:blipFill>
        <p:spPr bwMode="auto">
          <a:xfrm>
            <a:off x="4529756" y="-24491"/>
            <a:ext cx="2807189" cy="156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10D17F-805B-4036-AE70-D3BE57188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693" y="532371"/>
            <a:ext cx="1716119" cy="7558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Forte" panose="03060902040502070203" pitchFamily="66" charset="0"/>
              </a:rPr>
              <a:t>Our </a:t>
            </a:r>
            <a:br>
              <a:rPr lang="en-US" sz="2800" dirty="0">
                <a:solidFill>
                  <a:schemeClr val="accent1">
                    <a:lumMod val="75000"/>
                  </a:schemeClr>
                </a:solidFill>
                <a:latin typeface="Forte" panose="03060902040502070203" pitchFamily="66" charset="0"/>
              </a:rPr>
            </a:b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Forte" panose="03060902040502070203" pitchFamily="66" charset="0"/>
              </a:rPr>
              <a:t>drawings</a:t>
            </a:r>
            <a:endParaRPr lang="en-IN" sz="2800" dirty="0">
              <a:solidFill>
                <a:schemeClr val="accent1">
                  <a:lumMod val="75000"/>
                </a:schemeClr>
              </a:solidFill>
              <a:latin typeface="Forte" panose="03060902040502070203" pitchFamily="66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15A60ED-2E11-41CD-A4D1-78D2C077153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9" b="21471"/>
          <a:stretch/>
        </p:blipFill>
        <p:spPr>
          <a:xfrm rot="16200000">
            <a:off x="5006501" y="3832541"/>
            <a:ext cx="2178998" cy="280718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6" name="Cloud 25">
            <a:extLst>
              <a:ext uri="{FF2B5EF4-FFF2-40B4-BE49-F238E27FC236}">
                <a16:creationId xmlns:a16="http://schemas.microsoft.com/office/drawing/2014/main" xmlns="" id="{02B50462-1D0D-49C3-BD9C-16B44A8B7B7F}"/>
              </a:ext>
            </a:extLst>
          </p:cNvPr>
          <p:cNvSpPr/>
          <p:nvPr/>
        </p:nvSpPr>
        <p:spPr>
          <a:xfrm>
            <a:off x="5361564" y="6325637"/>
            <a:ext cx="1468877" cy="532369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Avni</a:t>
            </a:r>
            <a:endParaRPr lang="en-IN" sz="24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8F05E00D-40DC-4310-9B1E-0F8A1632CC0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8" t="35745" r="27770" b="35177"/>
          <a:stretch/>
        </p:blipFill>
        <p:spPr>
          <a:xfrm>
            <a:off x="5361564" y="1934452"/>
            <a:ext cx="1629935" cy="200007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8" name="Cloud 27">
            <a:extLst>
              <a:ext uri="{FF2B5EF4-FFF2-40B4-BE49-F238E27FC236}">
                <a16:creationId xmlns:a16="http://schemas.microsoft.com/office/drawing/2014/main" xmlns="" id="{CCD7D5BE-6D2C-434A-9C28-F7D667AA7FB0}"/>
              </a:ext>
            </a:extLst>
          </p:cNvPr>
          <p:cNvSpPr/>
          <p:nvPr/>
        </p:nvSpPr>
        <p:spPr>
          <a:xfrm>
            <a:off x="5206691" y="1499408"/>
            <a:ext cx="1962596" cy="532369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NeetiGoyal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145807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500">
              <a:schemeClr val="bg1"/>
            </a:gs>
            <a:gs pos="31000">
              <a:schemeClr val="accent2"/>
            </a:gs>
            <a:gs pos="15646">
              <a:schemeClr val="accent2"/>
            </a:gs>
            <a:gs pos="67000">
              <a:schemeClr val="bg1"/>
            </a:gs>
            <a:gs pos="100000">
              <a:srgbClr val="00B050"/>
            </a:gs>
            <a:gs pos="100000">
              <a:schemeClr val="accent1">
                <a:lumMod val="45000"/>
                <a:lumOff val="55000"/>
              </a:schemeClr>
            </a:gs>
            <a:gs pos="76877">
              <a:srgbClr val="00B050"/>
            </a:gs>
            <a:gs pos="86404">
              <a:srgbClr val="00B050"/>
            </a:gs>
            <a:gs pos="100000">
              <a:srgbClr val="92D05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4C3851-5221-4268-BCC7-6B7B78911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8150" y="299114"/>
            <a:ext cx="3570033" cy="964239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ooper Black" panose="0208090404030B020404" pitchFamily="18" charset="0"/>
              </a:rPr>
              <a:t>Republic Day &amp; </a:t>
            </a:r>
            <a:r>
              <a:rPr lang="en-US" sz="3600" dirty="0" err="1">
                <a:solidFill>
                  <a:schemeClr val="bg1"/>
                </a:solidFill>
                <a:latin typeface="Cooper Black" panose="0208090404030B020404" pitchFamily="18" charset="0"/>
              </a:rPr>
              <a:t>Lohri</a:t>
            </a:r>
            <a:r>
              <a:rPr lang="en-US" sz="36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ooper Black" panose="0208090404030B020404" pitchFamily="18" charset="0"/>
              </a:rPr>
              <a:t>Fervour</a:t>
            </a:r>
            <a:endParaRPr lang="en-IN" sz="3600" dirty="0">
              <a:solidFill>
                <a:schemeClr val="bg1"/>
              </a:solidFill>
              <a:latin typeface="Cooper Black" panose="0208090404030B0204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2C5928F-E5B8-4BA6-BBB4-10D96B107D52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381" y="4392292"/>
            <a:ext cx="2841623" cy="19632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7E766A8-90FC-4E55-A138-C1240591C5BD}"/>
              </a:ext>
            </a:extLst>
          </p:cNvPr>
          <p:cNvSpPr txBox="1"/>
          <p:nvPr/>
        </p:nvSpPr>
        <p:spPr>
          <a:xfrm>
            <a:off x="9975832" y="6189082"/>
            <a:ext cx="1535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French Script MT" panose="03020402040607040605" pitchFamily="66" charset="0"/>
              </a:rPr>
              <a:t>Shanaya</a:t>
            </a:r>
            <a:endParaRPr lang="en-IN" sz="4000" b="1" dirty="0">
              <a:latin typeface="French Script MT" panose="03020402040607040605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86A4FBF-B215-4C09-A53B-C6B6503D61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92293"/>
            <a:ext cx="2631765" cy="19513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CD8248B-F050-476C-B685-45710776717F}"/>
              </a:ext>
            </a:extLst>
          </p:cNvPr>
          <p:cNvSpPr txBox="1"/>
          <p:nvPr/>
        </p:nvSpPr>
        <p:spPr>
          <a:xfrm>
            <a:off x="562540" y="6189082"/>
            <a:ext cx="1535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French Script MT" panose="03020402040607040605" pitchFamily="66" charset="0"/>
              </a:rPr>
              <a:t>Kavyan</a:t>
            </a:r>
            <a:endParaRPr lang="en-IN" sz="4000" b="1" dirty="0">
              <a:latin typeface="French Script MT" panose="03020402040607040605" pitchFamily="66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9AE6E9EF-6CDD-4FC7-924D-6D8341ACABF3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624" y="4392293"/>
            <a:ext cx="2948853" cy="19632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10E03A6-8A37-4A3D-A42B-5838A54AE974}"/>
              </a:ext>
            </a:extLst>
          </p:cNvPr>
          <p:cNvSpPr txBox="1"/>
          <p:nvPr/>
        </p:nvSpPr>
        <p:spPr>
          <a:xfrm>
            <a:off x="3580648" y="6285707"/>
            <a:ext cx="1535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French Script MT" panose="03020402040607040605" pitchFamily="66" charset="0"/>
              </a:rPr>
              <a:t>Prachi</a:t>
            </a:r>
            <a:endParaRPr lang="en-IN" sz="4000" b="1" dirty="0">
              <a:latin typeface="French Script MT" panose="03020402040607040605" pitchFamily="66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F302079-1EE8-4C55-8204-CD54BABBEDB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361" y="4392292"/>
            <a:ext cx="3160777" cy="19632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590FC8F-C503-47CD-9F8A-6FA31B62AA9F}"/>
              </a:ext>
            </a:extLst>
          </p:cNvPr>
          <p:cNvSpPr txBox="1"/>
          <p:nvPr/>
        </p:nvSpPr>
        <p:spPr>
          <a:xfrm>
            <a:off x="6775072" y="6224469"/>
            <a:ext cx="1535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French Script MT" panose="03020402040607040605" pitchFamily="66" charset="0"/>
              </a:rPr>
              <a:t>Yuvant</a:t>
            </a:r>
            <a:endParaRPr lang="en-IN" sz="4000" b="1" dirty="0">
              <a:latin typeface="French Script MT" panose="03020402040607040605" pitchFamily="66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1FD1341-6FFC-4768-B2E9-05C1ED9907E7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86"/>
          <a:stretch/>
        </p:blipFill>
        <p:spPr>
          <a:xfrm>
            <a:off x="3173073" y="54260"/>
            <a:ext cx="2617391" cy="17826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74B8ECA-DB48-4410-86EF-2E1D4A5BE54D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6"/>
          <a:stretch/>
        </p:blipFill>
        <p:spPr>
          <a:xfrm>
            <a:off x="9348801" y="1481565"/>
            <a:ext cx="2843200" cy="271843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74B900B-AD7E-4BED-9FAF-49ADBFA75F92}"/>
              </a:ext>
            </a:extLst>
          </p:cNvPr>
          <p:cNvSpPr txBox="1"/>
          <p:nvPr/>
        </p:nvSpPr>
        <p:spPr>
          <a:xfrm>
            <a:off x="9433368" y="3234315"/>
            <a:ext cx="1535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French Script MT" panose="03020402040607040605" pitchFamily="66" charset="0"/>
              </a:rPr>
              <a:t>Yatin</a:t>
            </a:r>
            <a:endParaRPr lang="en-IN" sz="4000" b="1" dirty="0">
              <a:latin typeface="French Script MT" panose="03020402040607040605" pitchFamily="66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3EB59AAD-F199-407C-9116-C707E37B0CD3}"/>
              </a:ext>
            </a:extLst>
          </p:cNvPr>
          <p:cNvSpPr/>
          <p:nvPr/>
        </p:nvSpPr>
        <p:spPr>
          <a:xfrm>
            <a:off x="3588169" y="2516052"/>
            <a:ext cx="4748379" cy="177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solidFill>
                  <a:srgbClr val="0563C1"/>
                </a:solidFill>
                <a:latin typeface="Calibri" panose="020F0502020204030204" pitchFamily="34" charset="0"/>
                <a:ea typeface="DengXian" panose="020B0503020204020204" pitchFamily="2" charset="-122"/>
                <a:cs typeface="Arial" panose="020B0604020202020204" pitchFamily="34" charset="0"/>
                <a:hlinkClick r:id="rId8"/>
              </a:rPr>
              <a:t>https://youtu.be/Pw_CANWBhtE</a:t>
            </a:r>
            <a:endParaRPr lang="en-IN" sz="2400" b="1" dirty="0">
              <a:latin typeface="Calibri" panose="020F0502020204030204" pitchFamily="34" charset="0"/>
              <a:ea typeface="DengXian" panose="020B0503020204020204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 err="1">
                <a:latin typeface="Calibri" panose="020F0502020204030204" pitchFamily="34" charset="0"/>
                <a:ea typeface="DengXian" panose="020B0503020204020204" pitchFamily="2" charset="-122"/>
                <a:cs typeface="Arial" panose="020B0604020202020204" pitchFamily="34" charset="0"/>
              </a:rPr>
              <a:t>Sabse</a:t>
            </a:r>
            <a:r>
              <a:rPr lang="en-US" sz="2400" b="1" dirty="0">
                <a:latin typeface="Calibri" panose="020F0502020204030204" pitchFamily="34" charset="0"/>
                <a:ea typeface="DengXian" panose="020B0503020204020204" pitchFamily="2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DengXian" panose="020B0503020204020204" pitchFamily="2" charset="-122"/>
                <a:cs typeface="Arial" panose="020B0604020202020204" pitchFamily="34" charset="0"/>
              </a:rPr>
              <a:t>aage</a:t>
            </a:r>
            <a:r>
              <a:rPr lang="en-US" sz="2400" b="1" dirty="0">
                <a:latin typeface="Calibri" panose="020F0502020204030204" pitchFamily="34" charset="0"/>
                <a:ea typeface="DengXian" panose="020B0503020204020204" pitchFamily="2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DengXian" panose="020B0503020204020204" pitchFamily="2" charset="-122"/>
                <a:cs typeface="Arial" panose="020B0604020202020204" pitchFamily="34" charset="0"/>
              </a:rPr>
              <a:t>honge</a:t>
            </a:r>
            <a:r>
              <a:rPr lang="en-US" sz="2400" b="1" dirty="0">
                <a:latin typeface="Calibri" panose="020F0502020204030204" pitchFamily="34" charset="0"/>
                <a:ea typeface="DengXian" panose="020B0503020204020204" pitchFamily="2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DengXian" panose="020B0503020204020204" pitchFamily="2" charset="-122"/>
                <a:cs typeface="Arial" panose="020B0604020202020204" pitchFamily="34" charset="0"/>
              </a:rPr>
              <a:t>hindustani</a:t>
            </a:r>
            <a:r>
              <a:rPr lang="en-US" sz="2400" b="1" dirty="0">
                <a:latin typeface="Calibri" panose="020F0502020204030204" pitchFamily="34" charset="0"/>
                <a:ea typeface="DengXian" panose="020B0503020204020204" pitchFamily="2" charset="-122"/>
                <a:cs typeface="Arial" panose="020B0604020202020204" pitchFamily="34" charset="0"/>
              </a:rPr>
              <a:t> by Raghav </a:t>
            </a:r>
            <a:r>
              <a:rPr lang="en-US" sz="2400" b="1" dirty="0" err="1">
                <a:latin typeface="Calibri" panose="020F0502020204030204" pitchFamily="34" charset="0"/>
                <a:ea typeface="DengXian" panose="020B0503020204020204" pitchFamily="2" charset="-122"/>
                <a:cs typeface="Arial" panose="020B0604020202020204" pitchFamily="34" charset="0"/>
              </a:rPr>
              <a:t>Gauttam</a:t>
            </a:r>
            <a:endParaRPr lang="en-IN" sz="2400" b="1" dirty="0">
              <a:latin typeface="Calibri" panose="020F0502020204030204" pitchFamily="34" charset="0"/>
              <a:ea typeface="DengXian" panose="020B0503020204020204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0563C1"/>
                </a:solidFill>
                <a:latin typeface="Calibri" panose="020F0502020204030204" pitchFamily="34" charset="0"/>
                <a:ea typeface="DengXian" panose="020B0503020204020204" pitchFamily="2" charset="-122"/>
                <a:cs typeface="Arial" panose="020B0604020202020204" pitchFamily="34" charset="0"/>
              </a:rPr>
              <a:t> </a:t>
            </a:r>
            <a:endParaRPr lang="en-IN" b="1" dirty="0">
              <a:latin typeface="Calibri" panose="020F0502020204030204" pitchFamily="34" charset="0"/>
              <a:ea typeface="DengXian" panose="020B0503020204020204" pitchFamily="2" charset="-122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1D3D576F-200B-43DA-ACB6-A26E2B2DEAE9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6"/>
            <a:ext cx="2617391" cy="25160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AF572D4F-DFDD-4AA5-9694-1F629F157120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76" y="2575700"/>
            <a:ext cx="1794237" cy="176625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99739F5B-A532-480D-A503-4656873C9329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05" r="5696"/>
          <a:stretch/>
        </p:blipFill>
        <p:spPr>
          <a:xfrm>
            <a:off x="6096005" y="101076"/>
            <a:ext cx="2617391" cy="173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90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343</Words>
  <Application>Microsoft Office PowerPoint</Application>
  <PresentationFormat>Custom</PresentationFormat>
  <Paragraphs>124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Office Theme</vt:lpstr>
      <vt:lpstr>1_Office Theme</vt:lpstr>
      <vt:lpstr>3_Office Theme</vt:lpstr>
      <vt:lpstr>2_Office Theme</vt:lpstr>
      <vt:lpstr>4_Office Theme</vt:lpstr>
      <vt:lpstr>CLASS 1 SATYAM</vt:lpstr>
      <vt:lpstr>PowerPoint Presentation</vt:lpstr>
      <vt:lpstr>PowerPoint Presentation</vt:lpstr>
      <vt:lpstr>Artists of  Class 1 Shivam    Class TeaCHER- Ms. Kanchan chadha</vt:lpstr>
      <vt:lpstr>PowerPoint Presentation</vt:lpstr>
      <vt:lpstr>Save Girls Posters</vt:lpstr>
      <vt:lpstr>Road Safety  Posters</vt:lpstr>
      <vt:lpstr>Year is Ending not the Enthusiasm  Sundaram 1 Class Teacher -Mrs.Sonia Sood</vt:lpstr>
      <vt:lpstr>Kids Favourite ‘SANTA TIME !!!’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Videos</vt:lpstr>
      <vt:lpstr>Our  drawings</vt:lpstr>
      <vt:lpstr>Republic Day &amp; Lohri Fervour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Abhay Sharma</dc:creator>
  <cp:lastModifiedBy>Admin</cp:lastModifiedBy>
  <cp:revision>55</cp:revision>
  <dcterms:created xsi:type="dcterms:W3CDTF">2020-12-25T16:21:33Z</dcterms:created>
  <dcterms:modified xsi:type="dcterms:W3CDTF">2021-03-27T07:22:15Z</dcterms:modified>
</cp:coreProperties>
</file>